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9" r:id="rId8"/>
    <p:sldId id="271" r:id="rId9"/>
    <p:sldId id="270" r:id="rId10"/>
    <p:sldId id="272" r:id="rId11"/>
    <p:sldId id="262" r:id="rId12"/>
    <p:sldId id="263" r:id="rId13"/>
    <p:sldId id="264" r:id="rId14"/>
    <p:sldId id="265" r:id="rId15"/>
    <p:sldId id="266" r:id="rId16"/>
    <p:sldId id="268" r:id="rId17"/>
    <p:sldId id="26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B948"/>
    <a:srgbClr val="231F20"/>
    <a:srgbClr val="2C9CCA"/>
    <a:srgbClr val="494A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AD87D7-351C-4CE7-A415-6E090C0DDBAE}" v="145" dt="2020-01-17T06:50:28.1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94660"/>
  </p:normalViewPr>
  <p:slideViewPr>
    <p:cSldViewPr snapToGrid="0">
      <p:cViewPr varScale="1">
        <p:scale>
          <a:sx n="85" d="100"/>
          <a:sy n="85" d="100"/>
        </p:scale>
        <p:origin x="48" y="2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on Jun" userId="b9b2384c46af58b4" providerId="LiveId" clId="{86AD87D7-351C-4CE7-A415-6E090C0DDBAE}"/>
    <pc:docChg chg="undo custSel addSld modSld">
      <pc:chgData name="Boon Jun" userId="b9b2384c46af58b4" providerId="LiveId" clId="{86AD87D7-351C-4CE7-A415-6E090C0DDBAE}" dt="2020-01-17T06:55:54.740" v="1047" actId="1076"/>
      <pc:docMkLst>
        <pc:docMk/>
      </pc:docMkLst>
      <pc:sldChg chg="modSp">
        <pc:chgData name="Boon Jun" userId="b9b2384c46af58b4" providerId="LiveId" clId="{86AD87D7-351C-4CE7-A415-6E090C0DDBAE}" dt="2020-01-17T01:55:51.413" v="456" actId="1037"/>
        <pc:sldMkLst>
          <pc:docMk/>
          <pc:sldMk cId="3891230999" sldId="261"/>
        </pc:sldMkLst>
        <pc:grpChg chg="mod">
          <ac:chgData name="Boon Jun" userId="b9b2384c46af58b4" providerId="LiveId" clId="{86AD87D7-351C-4CE7-A415-6E090C0DDBAE}" dt="2020-01-17T01:55:51.413" v="456" actId="1037"/>
          <ac:grpSpMkLst>
            <pc:docMk/>
            <pc:sldMk cId="3891230999" sldId="261"/>
            <ac:grpSpMk id="8" creationId="{E7623232-3C9B-461B-BA58-5719D3B8C3B1}"/>
          </ac:grpSpMkLst>
        </pc:grpChg>
        <pc:grpChg chg="mod">
          <ac:chgData name="Boon Jun" userId="b9b2384c46af58b4" providerId="LiveId" clId="{86AD87D7-351C-4CE7-A415-6E090C0DDBAE}" dt="2020-01-17T01:55:51.413" v="456" actId="1037"/>
          <ac:grpSpMkLst>
            <pc:docMk/>
            <pc:sldMk cId="3891230999" sldId="261"/>
            <ac:grpSpMk id="10" creationId="{58C19C94-F175-461A-A54B-993EE160445C}"/>
          </ac:grpSpMkLst>
        </pc:grpChg>
        <pc:grpChg chg="mod">
          <ac:chgData name="Boon Jun" userId="b9b2384c46af58b4" providerId="LiveId" clId="{86AD87D7-351C-4CE7-A415-6E090C0DDBAE}" dt="2020-01-17T01:55:51.413" v="456" actId="1037"/>
          <ac:grpSpMkLst>
            <pc:docMk/>
            <pc:sldMk cId="3891230999" sldId="261"/>
            <ac:grpSpMk id="11" creationId="{EEA24288-1159-41C1-B728-D03401B6AB70}"/>
          </ac:grpSpMkLst>
        </pc:grpChg>
        <pc:grpChg chg="mod">
          <ac:chgData name="Boon Jun" userId="b9b2384c46af58b4" providerId="LiveId" clId="{86AD87D7-351C-4CE7-A415-6E090C0DDBAE}" dt="2020-01-17T01:55:51.413" v="456" actId="1037"/>
          <ac:grpSpMkLst>
            <pc:docMk/>
            <pc:sldMk cId="3891230999" sldId="261"/>
            <ac:grpSpMk id="12" creationId="{912ACD96-A46B-4662-A84B-A6456EBD0021}"/>
          </ac:grpSpMkLst>
        </pc:grpChg>
        <pc:cxnChg chg="mod">
          <ac:chgData name="Boon Jun" userId="b9b2384c46af58b4" providerId="LiveId" clId="{86AD87D7-351C-4CE7-A415-6E090C0DDBAE}" dt="2020-01-17T01:55:51.413" v="456" actId="1037"/>
          <ac:cxnSpMkLst>
            <pc:docMk/>
            <pc:sldMk cId="3891230999" sldId="261"/>
            <ac:cxnSpMk id="14" creationId="{A07247D4-7F35-4922-A3C9-5C6B1D9C3305}"/>
          </ac:cxnSpMkLst>
        </pc:cxnChg>
      </pc:sldChg>
      <pc:sldChg chg="modSp">
        <pc:chgData name="Boon Jun" userId="b9b2384c46af58b4" providerId="LiveId" clId="{86AD87D7-351C-4CE7-A415-6E090C0DDBAE}" dt="2020-01-17T06:48:27.256" v="1011" actId="20577"/>
        <pc:sldMkLst>
          <pc:docMk/>
          <pc:sldMk cId="732203314" sldId="263"/>
        </pc:sldMkLst>
        <pc:spChg chg="mod">
          <ac:chgData name="Boon Jun" userId="b9b2384c46af58b4" providerId="LiveId" clId="{86AD87D7-351C-4CE7-A415-6E090C0DDBAE}" dt="2020-01-17T06:48:27.256" v="1011" actId="20577"/>
          <ac:spMkLst>
            <pc:docMk/>
            <pc:sldMk cId="732203314" sldId="263"/>
            <ac:spMk id="15" creationId="{01668EB4-9E54-4C74-A0C3-2A268A624F40}"/>
          </ac:spMkLst>
        </pc:spChg>
        <pc:graphicFrameChg chg="modGraphic">
          <ac:chgData name="Boon Jun" userId="b9b2384c46af58b4" providerId="LiveId" clId="{86AD87D7-351C-4CE7-A415-6E090C0DDBAE}" dt="2020-01-17T06:48:17.707" v="1002" actId="2711"/>
          <ac:graphicFrameMkLst>
            <pc:docMk/>
            <pc:sldMk cId="732203314" sldId="263"/>
            <ac:graphicFrameMk id="4" creationId="{00E5F02B-01D6-413E-B8EC-132487A0B4A6}"/>
          </ac:graphicFrameMkLst>
        </pc:graphicFrameChg>
      </pc:sldChg>
      <pc:sldChg chg="addSp delSp modSp">
        <pc:chgData name="Boon Jun" userId="b9b2384c46af58b4" providerId="LiveId" clId="{86AD87D7-351C-4CE7-A415-6E090C0DDBAE}" dt="2020-01-17T06:33:50.992" v="1001" actId="1076"/>
        <pc:sldMkLst>
          <pc:docMk/>
          <pc:sldMk cId="3809368259" sldId="264"/>
        </pc:sldMkLst>
        <pc:picChg chg="del mod modCrop">
          <ac:chgData name="Boon Jun" userId="b9b2384c46af58b4" providerId="LiveId" clId="{86AD87D7-351C-4CE7-A415-6E090C0DDBAE}" dt="2020-01-17T06:33:48.240" v="997" actId="478"/>
          <ac:picMkLst>
            <pc:docMk/>
            <pc:sldMk cId="3809368259" sldId="264"/>
            <ac:picMk id="3" creationId="{EB3A751D-F85B-42EF-AC7D-3CEE080D1EA1}"/>
          </ac:picMkLst>
        </pc:picChg>
        <pc:picChg chg="add mod">
          <ac:chgData name="Boon Jun" userId="b9b2384c46af58b4" providerId="LiveId" clId="{86AD87D7-351C-4CE7-A415-6E090C0DDBAE}" dt="2020-01-17T06:33:50.992" v="1001" actId="1076"/>
          <ac:picMkLst>
            <pc:docMk/>
            <pc:sldMk cId="3809368259" sldId="264"/>
            <ac:picMk id="4" creationId="{8A543825-99AD-47B8-ACF8-27924B753C41}"/>
          </ac:picMkLst>
        </pc:picChg>
      </pc:sldChg>
      <pc:sldChg chg="addSp delSp modSp">
        <pc:chgData name="Boon Jun" userId="b9b2384c46af58b4" providerId="LiveId" clId="{86AD87D7-351C-4CE7-A415-6E090C0DDBAE}" dt="2020-01-17T06:49:47.392" v="1033" actId="1076"/>
        <pc:sldMkLst>
          <pc:docMk/>
          <pc:sldMk cId="3323218586" sldId="265"/>
        </pc:sldMkLst>
        <pc:spChg chg="mod">
          <ac:chgData name="Boon Jun" userId="b9b2384c46af58b4" providerId="LiveId" clId="{86AD87D7-351C-4CE7-A415-6E090C0DDBAE}" dt="2020-01-17T06:49:38.260" v="1030" actId="14100"/>
          <ac:spMkLst>
            <pc:docMk/>
            <pc:sldMk cId="3323218586" sldId="265"/>
            <ac:spMk id="10" creationId="{BEFAD245-B155-4CC3-AC02-A09AF49E9B14}"/>
          </ac:spMkLst>
        </pc:spChg>
        <pc:graphicFrameChg chg="del mod modGraphic">
          <ac:chgData name="Boon Jun" userId="b9b2384c46af58b4" providerId="LiveId" clId="{86AD87D7-351C-4CE7-A415-6E090C0DDBAE}" dt="2020-01-17T06:48:47.151" v="1018" actId="478"/>
          <ac:graphicFrameMkLst>
            <pc:docMk/>
            <pc:sldMk cId="3323218586" sldId="265"/>
            <ac:graphicFrameMk id="9" creationId="{130A0E38-C721-4872-B5BC-430CE725B9B5}"/>
          </ac:graphicFrameMkLst>
        </pc:graphicFrameChg>
        <pc:picChg chg="add del mod modCrop">
          <ac:chgData name="Boon Jun" userId="b9b2384c46af58b4" providerId="LiveId" clId="{86AD87D7-351C-4CE7-A415-6E090C0DDBAE}" dt="2020-01-17T06:48:37.834" v="1012" actId="478"/>
          <ac:picMkLst>
            <pc:docMk/>
            <pc:sldMk cId="3323218586" sldId="265"/>
            <ac:picMk id="3" creationId="{9E4D14A6-6095-4EED-8D66-766A7B2E876A}"/>
          </ac:picMkLst>
        </pc:picChg>
        <pc:picChg chg="add mod modCrop">
          <ac:chgData name="Boon Jun" userId="b9b2384c46af58b4" providerId="LiveId" clId="{86AD87D7-351C-4CE7-A415-6E090C0DDBAE}" dt="2020-01-17T06:49:47.392" v="1033" actId="1076"/>
          <ac:picMkLst>
            <pc:docMk/>
            <pc:sldMk cId="3323218586" sldId="265"/>
            <ac:picMk id="4" creationId="{5BFF7FC9-D30E-4F2A-86EE-72F8A62CCD74}"/>
          </ac:picMkLst>
        </pc:picChg>
      </pc:sldChg>
      <pc:sldChg chg="addSp delSp modSp">
        <pc:chgData name="Boon Jun" userId="b9b2384c46af58b4" providerId="LiveId" clId="{86AD87D7-351C-4CE7-A415-6E090C0DDBAE}" dt="2020-01-17T06:55:54.740" v="1047" actId="1076"/>
        <pc:sldMkLst>
          <pc:docMk/>
          <pc:sldMk cId="2333313340" sldId="266"/>
        </pc:sldMkLst>
        <pc:spChg chg="add mod">
          <ac:chgData name="Boon Jun" userId="b9b2384c46af58b4" providerId="LiveId" clId="{86AD87D7-351C-4CE7-A415-6E090C0DDBAE}" dt="2020-01-17T06:20:53.569" v="988" actId="164"/>
          <ac:spMkLst>
            <pc:docMk/>
            <pc:sldMk cId="2333313340" sldId="266"/>
            <ac:spMk id="2" creationId="{3112BF30-C2E5-46F0-BBAE-EBF917B9F0B5}"/>
          </ac:spMkLst>
        </pc:spChg>
        <pc:spChg chg="add mod">
          <ac:chgData name="Boon Jun" userId="b9b2384c46af58b4" providerId="LiveId" clId="{86AD87D7-351C-4CE7-A415-6E090C0DDBAE}" dt="2020-01-17T06:20:53.569" v="988" actId="164"/>
          <ac:spMkLst>
            <pc:docMk/>
            <pc:sldMk cId="2333313340" sldId="266"/>
            <ac:spMk id="8" creationId="{5C44ECB0-0672-4A32-B22B-84D95DE2E275}"/>
          </ac:spMkLst>
        </pc:spChg>
        <pc:spChg chg="add mod">
          <ac:chgData name="Boon Jun" userId="b9b2384c46af58b4" providerId="LiveId" clId="{86AD87D7-351C-4CE7-A415-6E090C0DDBAE}" dt="2020-01-17T06:20:53.569" v="988" actId="164"/>
          <ac:spMkLst>
            <pc:docMk/>
            <pc:sldMk cId="2333313340" sldId="266"/>
            <ac:spMk id="9" creationId="{367B7E69-7C1F-4436-8BD7-C3C1983821EC}"/>
          </ac:spMkLst>
        </pc:spChg>
        <pc:spChg chg="del">
          <ac:chgData name="Boon Jun" userId="b9b2384c46af58b4" providerId="LiveId" clId="{86AD87D7-351C-4CE7-A415-6E090C0DDBAE}" dt="2020-01-17T02:55:27.045" v="458" actId="478"/>
          <ac:spMkLst>
            <pc:docMk/>
            <pc:sldMk cId="2333313340" sldId="266"/>
            <ac:spMk id="11" creationId="{8D51A446-5297-4800-8B3F-07ACF20D1AA7}"/>
          </ac:spMkLst>
        </pc:spChg>
        <pc:spChg chg="add mod">
          <ac:chgData name="Boon Jun" userId="b9b2384c46af58b4" providerId="LiveId" clId="{86AD87D7-351C-4CE7-A415-6E090C0DDBAE}" dt="2020-01-17T06:23:16.665" v="995" actId="14100"/>
          <ac:spMkLst>
            <pc:docMk/>
            <pc:sldMk cId="2333313340" sldId="266"/>
            <ac:spMk id="11" creationId="{96EEE0CA-00FA-49D6-B7D8-00711AE3EA20}"/>
          </ac:spMkLst>
        </pc:spChg>
        <pc:spChg chg="del">
          <ac:chgData name="Boon Jun" userId="b9b2384c46af58b4" providerId="LiveId" clId="{86AD87D7-351C-4CE7-A415-6E090C0DDBAE}" dt="2020-01-17T02:55:27.045" v="458" actId="478"/>
          <ac:spMkLst>
            <pc:docMk/>
            <pc:sldMk cId="2333313340" sldId="266"/>
            <ac:spMk id="12" creationId="{A4A510FF-284F-46FA-997E-A19180081E31}"/>
          </ac:spMkLst>
        </pc:spChg>
        <pc:spChg chg="mod">
          <ac:chgData name="Boon Jun" userId="b9b2384c46af58b4" providerId="LiveId" clId="{86AD87D7-351C-4CE7-A415-6E090C0DDBAE}" dt="2020-01-17T06:50:33.108" v="1045" actId="20577"/>
          <ac:spMkLst>
            <pc:docMk/>
            <pc:sldMk cId="2333313340" sldId="266"/>
            <ac:spMk id="13" creationId="{E06622BE-07AB-4E03-BBFB-DE82FC9C4D26}"/>
          </ac:spMkLst>
        </pc:spChg>
        <pc:grpChg chg="add del mod">
          <ac:chgData name="Boon Jun" userId="b9b2384c46af58b4" providerId="LiveId" clId="{86AD87D7-351C-4CE7-A415-6E090C0DDBAE}" dt="2020-01-17T06:49:50.286" v="1034" actId="478"/>
          <ac:grpSpMkLst>
            <pc:docMk/>
            <pc:sldMk cId="2333313340" sldId="266"/>
            <ac:grpSpMk id="3" creationId="{913D1D94-1E2C-4CE7-B2D4-15A070ACDBBA}"/>
          </ac:grpSpMkLst>
        </pc:grpChg>
        <pc:graphicFrameChg chg="del">
          <ac:chgData name="Boon Jun" userId="b9b2384c46af58b4" providerId="LiveId" clId="{86AD87D7-351C-4CE7-A415-6E090C0DDBAE}" dt="2020-01-17T02:55:27.045" v="458" actId="478"/>
          <ac:graphicFrameMkLst>
            <pc:docMk/>
            <pc:sldMk cId="2333313340" sldId="266"/>
            <ac:graphicFrameMk id="2" creationId="{593F3E86-3664-4C5D-85DE-598F21A22387}"/>
          </ac:graphicFrameMkLst>
        </pc:graphicFrameChg>
        <pc:graphicFrameChg chg="del">
          <ac:chgData name="Boon Jun" userId="b9b2384c46af58b4" providerId="LiveId" clId="{86AD87D7-351C-4CE7-A415-6E090C0DDBAE}" dt="2020-01-17T02:55:27.045" v="458" actId="478"/>
          <ac:graphicFrameMkLst>
            <pc:docMk/>
            <pc:sldMk cId="2333313340" sldId="266"/>
            <ac:graphicFrameMk id="3" creationId="{EA1CC3A0-396C-4F36-ABA0-5B3D8BF890FB}"/>
          </ac:graphicFrameMkLst>
        </pc:graphicFrameChg>
        <pc:picChg chg="add del mod modCrop">
          <ac:chgData name="Boon Jun" userId="b9b2384c46af58b4" providerId="LiveId" clId="{86AD87D7-351C-4CE7-A415-6E090C0DDBAE}" dt="2020-01-17T02:56:14.652" v="464" actId="478"/>
          <ac:picMkLst>
            <pc:docMk/>
            <pc:sldMk cId="2333313340" sldId="266"/>
            <ac:picMk id="8" creationId="{04D7C6B3-A28E-424D-AE5F-64589BC75BAE}"/>
          </ac:picMkLst>
        </pc:picChg>
        <pc:picChg chg="add mod modCrop">
          <ac:chgData name="Boon Jun" userId="b9b2384c46af58b4" providerId="LiveId" clId="{86AD87D7-351C-4CE7-A415-6E090C0DDBAE}" dt="2020-01-17T06:20:53.569" v="988" actId="164"/>
          <ac:picMkLst>
            <pc:docMk/>
            <pc:sldMk cId="2333313340" sldId="266"/>
            <ac:picMk id="10" creationId="{CF05D205-BB44-47A4-B0D0-E0A7D84B68A0}"/>
          </ac:picMkLst>
        </pc:picChg>
        <pc:picChg chg="add mod modCrop">
          <ac:chgData name="Boon Jun" userId="b9b2384c46af58b4" providerId="LiveId" clId="{86AD87D7-351C-4CE7-A415-6E090C0DDBAE}" dt="2020-01-17T06:55:54.740" v="1047" actId="1076"/>
          <ac:picMkLst>
            <pc:docMk/>
            <pc:sldMk cId="2333313340" sldId="266"/>
            <ac:picMk id="12" creationId="{2B98A379-9DB1-4464-B397-DB77D4F2A3AC}"/>
          </ac:picMkLst>
        </pc:picChg>
      </pc:sldChg>
      <pc:sldChg chg="addSp delSp modSp add">
        <pc:chgData name="Boon Jun" userId="b9b2384c46af58b4" providerId="LiveId" clId="{86AD87D7-351C-4CE7-A415-6E090C0DDBAE}" dt="2020-01-17T02:10:28.228" v="457" actId="164"/>
        <pc:sldMkLst>
          <pc:docMk/>
          <pc:sldMk cId="3679905067" sldId="268"/>
        </pc:sldMkLst>
        <pc:spChg chg="mod">
          <ac:chgData name="Boon Jun" userId="b9b2384c46af58b4" providerId="LiveId" clId="{86AD87D7-351C-4CE7-A415-6E090C0DDBAE}" dt="2020-01-17T01:51:04.807" v="284" actId="1076"/>
          <ac:spMkLst>
            <pc:docMk/>
            <pc:sldMk cId="3679905067" sldId="268"/>
            <ac:spMk id="5" creationId="{AA62662C-9900-4CC9-8B5F-4899A4BA1C83}"/>
          </ac:spMkLst>
        </pc:spChg>
        <pc:spChg chg="add mod">
          <ac:chgData name="Boon Jun" userId="b9b2384c46af58b4" providerId="LiveId" clId="{86AD87D7-351C-4CE7-A415-6E090C0DDBAE}" dt="2020-01-17T01:51:09.423" v="285" actId="164"/>
          <ac:spMkLst>
            <pc:docMk/>
            <pc:sldMk cId="3679905067" sldId="268"/>
            <ac:spMk id="8" creationId="{1824E2D6-DFFE-41F6-9373-246DBA96A1EB}"/>
          </ac:spMkLst>
        </pc:spChg>
        <pc:spChg chg="add mod">
          <ac:chgData name="Boon Jun" userId="b9b2384c46af58b4" providerId="LiveId" clId="{86AD87D7-351C-4CE7-A415-6E090C0DDBAE}" dt="2020-01-17T01:53:11.348" v="429" actId="20577"/>
          <ac:spMkLst>
            <pc:docMk/>
            <pc:sldMk cId="3679905067" sldId="268"/>
            <ac:spMk id="10" creationId="{06460EDE-5B80-4292-8A9D-3A10C5818E90}"/>
          </ac:spMkLst>
        </pc:spChg>
        <pc:spChg chg="del">
          <ac:chgData name="Boon Jun" userId="b9b2384c46af58b4" providerId="LiveId" clId="{86AD87D7-351C-4CE7-A415-6E090C0DDBAE}" dt="2020-01-17T01:38:03.857" v="145" actId="478"/>
          <ac:spMkLst>
            <pc:docMk/>
            <pc:sldMk cId="3679905067" sldId="268"/>
            <ac:spMk id="11" creationId="{8D51A446-5297-4800-8B3F-07ACF20D1AA7}"/>
          </ac:spMkLst>
        </pc:spChg>
        <pc:spChg chg="del">
          <ac:chgData name="Boon Jun" userId="b9b2384c46af58b4" providerId="LiveId" clId="{86AD87D7-351C-4CE7-A415-6E090C0DDBAE}" dt="2020-01-17T01:23:24.725" v="3" actId="478"/>
          <ac:spMkLst>
            <pc:docMk/>
            <pc:sldMk cId="3679905067" sldId="268"/>
            <ac:spMk id="12" creationId="{A4A510FF-284F-46FA-997E-A19180081E31}"/>
          </ac:spMkLst>
        </pc:spChg>
        <pc:spChg chg="del">
          <ac:chgData name="Boon Jun" userId="b9b2384c46af58b4" providerId="LiveId" clId="{86AD87D7-351C-4CE7-A415-6E090C0DDBAE}" dt="2020-01-17T01:23:27.567" v="4" actId="478"/>
          <ac:spMkLst>
            <pc:docMk/>
            <pc:sldMk cId="3679905067" sldId="268"/>
            <ac:spMk id="13" creationId="{E06622BE-07AB-4E03-BBFB-DE82FC9C4D26}"/>
          </ac:spMkLst>
        </pc:spChg>
        <pc:spChg chg="add mod">
          <ac:chgData name="Boon Jun" userId="b9b2384c46af58b4" providerId="LiveId" clId="{86AD87D7-351C-4CE7-A415-6E090C0DDBAE}" dt="2020-01-17T01:51:09.423" v="285" actId="164"/>
          <ac:spMkLst>
            <pc:docMk/>
            <pc:sldMk cId="3679905067" sldId="268"/>
            <ac:spMk id="14" creationId="{E9059331-360A-4B88-9801-B5A8D84F7B7D}"/>
          </ac:spMkLst>
        </pc:spChg>
        <pc:spChg chg="add mod">
          <ac:chgData name="Boon Jun" userId="b9b2384c46af58b4" providerId="LiveId" clId="{86AD87D7-351C-4CE7-A415-6E090C0DDBAE}" dt="2020-01-17T01:51:09.423" v="285" actId="164"/>
          <ac:spMkLst>
            <pc:docMk/>
            <pc:sldMk cId="3679905067" sldId="268"/>
            <ac:spMk id="15" creationId="{1A0B023D-8524-4087-9417-963A834A76AA}"/>
          </ac:spMkLst>
        </pc:spChg>
        <pc:spChg chg="add mod">
          <ac:chgData name="Boon Jun" userId="b9b2384c46af58b4" providerId="LiveId" clId="{86AD87D7-351C-4CE7-A415-6E090C0DDBAE}" dt="2020-01-17T01:51:09.423" v="285" actId="164"/>
          <ac:spMkLst>
            <pc:docMk/>
            <pc:sldMk cId="3679905067" sldId="268"/>
            <ac:spMk id="16" creationId="{72C9DA9E-0FA7-423C-A34A-DCC2F4F7F1B6}"/>
          </ac:spMkLst>
        </pc:spChg>
        <pc:spChg chg="add mod">
          <ac:chgData name="Boon Jun" userId="b9b2384c46af58b4" providerId="LiveId" clId="{86AD87D7-351C-4CE7-A415-6E090C0DDBAE}" dt="2020-01-17T01:51:09.423" v="285" actId="164"/>
          <ac:spMkLst>
            <pc:docMk/>
            <pc:sldMk cId="3679905067" sldId="268"/>
            <ac:spMk id="17" creationId="{62F887BC-7FA7-46E5-A6CD-E46A94615FB0}"/>
          </ac:spMkLst>
        </pc:spChg>
        <pc:spChg chg="add del mod">
          <ac:chgData name="Boon Jun" userId="b9b2384c46af58b4" providerId="LiveId" clId="{86AD87D7-351C-4CE7-A415-6E090C0DDBAE}" dt="2020-01-17T01:47:38.161" v="182"/>
          <ac:spMkLst>
            <pc:docMk/>
            <pc:sldMk cId="3679905067" sldId="268"/>
            <ac:spMk id="18" creationId="{D1EFCF5E-F582-4F51-9449-22A40BDD0E62}"/>
          </ac:spMkLst>
        </pc:spChg>
        <pc:spChg chg="add mod">
          <ac:chgData name="Boon Jun" userId="b9b2384c46af58b4" providerId="LiveId" clId="{86AD87D7-351C-4CE7-A415-6E090C0DDBAE}" dt="2020-01-17T01:51:15.209" v="289" actId="404"/>
          <ac:spMkLst>
            <pc:docMk/>
            <pc:sldMk cId="3679905067" sldId="268"/>
            <ac:spMk id="19" creationId="{C878E6DE-4C32-4E90-A8AF-B7FA93678853}"/>
          </ac:spMkLst>
        </pc:spChg>
        <pc:spChg chg="add mod">
          <ac:chgData name="Boon Jun" userId="b9b2384c46af58b4" providerId="LiveId" clId="{86AD87D7-351C-4CE7-A415-6E090C0DDBAE}" dt="2020-01-17T01:51:15.209" v="289" actId="404"/>
          <ac:spMkLst>
            <pc:docMk/>
            <pc:sldMk cId="3679905067" sldId="268"/>
            <ac:spMk id="20" creationId="{5B712054-B86A-401C-9201-C5164DFCA831}"/>
          </ac:spMkLst>
        </pc:spChg>
        <pc:spChg chg="add mod">
          <ac:chgData name="Boon Jun" userId="b9b2384c46af58b4" providerId="LiveId" clId="{86AD87D7-351C-4CE7-A415-6E090C0DDBAE}" dt="2020-01-17T01:51:15.209" v="289" actId="404"/>
          <ac:spMkLst>
            <pc:docMk/>
            <pc:sldMk cId="3679905067" sldId="268"/>
            <ac:spMk id="21" creationId="{0D8BFCF1-C0C7-41C4-A3CA-1EC3675BFD0F}"/>
          </ac:spMkLst>
        </pc:spChg>
        <pc:spChg chg="add mod">
          <ac:chgData name="Boon Jun" userId="b9b2384c46af58b4" providerId="LiveId" clId="{86AD87D7-351C-4CE7-A415-6E090C0DDBAE}" dt="2020-01-17T01:51:15.209" v="289" actId="404"/>
          <ac:spMkLst>
            <pc:docMk/>
            <pc:sldMk cId="3679905067" sldId="268"/>
            <ac:spMk id="22" creationId="{E960B1ED-ED6D-45DE-B30A-E992AF89E4BF}"/>
          </ac:spMkLst>
        </pc:spChg>
        <pc:spChg chg="add mod">
          <ac:chgData name="Boon Jun" userId="b9b2384c46af58b4" providerId="LiveId" clId="{86AD87D7-351C-4CE7-A415-6E090C0DDBAE}" dt="2020-01-17T02:10:28.228" v="457" actId="164"/>
          <ac:spMkLst>
            <pc:docMk/>
            <pc:sldMk cId="3679905067" sldId="268"/>
            <ac:spMk id="23" creationId="{A40BE9FC-6DBB-4AA3-8EE7-2DF48F7E26F8}"/>
          </ac:spMkLst>
        </pc:spChg>
        <pc:grpChg chg="add mod">
          <ac:chgData name="Boon Jun" userId="b9b2384c46af58b4" providerId="LiveId" clId="{86AD87D7-351C-4CE7-A415-6E090C0DDBAE}" dt="2020-01-17T02:10:28.228" v="457" actId="164"/>
          <ac:grpSpMkLst>
            <pc:docMk/>
            <pc:sldMk cId="3679905067" sldId="268"/>
            <ac:grpSpMk id="2" creationId="{45B35C1E-E761-4062-9724-6B4C58460B25}"/>
          </ac:grpSpMkLst>
        </pc:grpChg>
        <pc:grpChg chg="add mod">
          <ac:chgData name="Boon Jun" userId="b9b2384c46af58b4" providerId="LiveId" clId="{86AD87D7-351C-4CE7-A415-6E090C0DDBAE}" dt="2020-01-17T02:10:28.228" v="457" actId="164"/>
          <ac:grpSpMkLst>
            <pc:docMk/>
            <pc:sldMk cId="3679905067" sldId="268"/>
            <ac:grpSpMk id="9" creationId="{999C6E1E-0092-41EE-B1E9-7250D6824AE5}"/>
          </ac:grpSpMkLst>
        </pc:grpChg>
        <pc:graphicFrameChg chg="del">
          <ac:chgData name="Boon Jun" userId="b9b2384c46af58b4" providerId="LiveId" clId="{86AD87D7-351C-4CE7-A415-6E090C0DDBAE}" dt="2020-01-17T01:38:03.857" v="145" actId="478"/>
          <ac:graphicFrameMkLst>
            <pc:docMk/>
            <pc:sldMk cId="3679905067" sldId="268"/>
            <ac:graphicFrameMk id="2" creationId="{593F3E86-3664-4C5D-85DE-598F21A22387}"/>
          </ac:graphicFrameMkLst>
        </pc:graphicFrameChg>
        <pc:graphicFrameChg chg="del">
          <ac:chgData name="Boon Jun" userId="b9b2384c46af58b4" providerId="LiveId" clId="{86AD87D7-351C-4CE7-A415-6E090C0DDBAE}" dt="2020-01-17T01:23:24.725" v="3" actId="478"/>
          <ac:graphicFrameMkLst>
            <pc:docMk/>
            <pc:sldMk cId="3679905067" sldId="268"/>
            <ac:graphicFrameMk id="3" creationId="{EA1CC3A0-396C-4F36-ABA0-5B3D8BF890FB}"/>
          </ac:graphicFrameMkLst>
        </pc:graphicFrameChg>
        <pc:picChg chg="add mod modCrop">
          <ac:chgData name="Boon Jun" userId="b9b2384c46af58b4" providerId="LiveId" clId="{86AD87D7-351C-4CE7-A415-6E090C0DDBAE}" dt="2020-01-17T01:51:09.423" v="285" actId="164"/>
          <ac:picMkLst>
            <pc:docMk/>
            <pc:sldMk cId="3679905067" sldId="268"/>
            <ac:picMk id="4" creationId="{5CACD684-5C44-4BC3-B115-7348FA2F09B5}"/>
          </ac:picMkLst>
        </pc:picChg>
      </pc:sldChg>
      <pc:sldChg chg="addSp delSp modSp add">
        <pc:chgData name="Boon Jun" userId="b9b2384c46af58b4" providerId="LiveId" clId="{86AD87D7-351C-4CE7-A415-6E090C0DDBAE}" dt="2020-01-17T05:50:49.043" v="849" actId="20577"/>
        <pc:sldMkLst>
          <pc:docMk/>
          <pc:sldMk cId="2104500238" sldId="269"/>
        </pc:sldMkLst>
        <pc:spChg chg="mod">
          <ac:chgData name="Boon Jun" userId="b9b2384c46af58b4" providerId="LiveId" clId="{86AD87D7-351C-4CE7-A415-6E090C0DDBAE}" dt="2020-01-17T05:50:49.043" v="849" actId="20577"/>
          <ac:spMkLst>
            <pc:docMk/>
            <pc:sldMk cId="2104500238" sldId="269"/>
            <ac:spMk id="6" creationId="{E26C3AC5-9EC7-4599-B6AD-55FFFA6F5778}"/>
          </ac:spMkLst>
        </pc:spChg>
        <pc:spChg chg="add mod">
          <ac:chgData name="Boon Jun" userId="b9b2384c46af58b4" providerId="LiveId" clId="{86AD87D7-351C-4CE7-A415-6E090C0DDBAE}" dt="2020-01-17T05:28:36.410" v="609" actId="1076"/>
          <ac:spMkLst>
            <pc:docMk/>
            <pc:sldMk cId="2104500238" sldId="269"/>
            <ac:spMk id="25" creationId="{B8BF13E3-785E-468D-86EC-A85CC7CDAF92}"/>
          </ac:spMkLst>
        </pc:spChg>
        <pc:spChg chg="add mod">
          <ac:chgData name="Boon Jun" userId="b9b2384c46af58b4" providerId="LiveId" clId="{86AD87D7-351C-4CE7-A415-6E090C0DDBAE}" dt="2020-01-17T05:29:21.606" v="688" actId="20577"/>
          <ac:spMkLst>
            <pc:docMk/>
            <pc:sldMk cId="2104500238" sldId="269"/>
            <ac:spMk id="26" creationId="{4B0F936C-0D77-494E-9FF6-EAF4CCCC9A64}"/>
          </ac:spMkLst>
        </pc:spChg>
        <pc:grpChg chg="del">
          <ac:chgData name="Boon Jun" userId="b9b2384c46af58b4" providerId="LiveId" clId="{86AD87D7-351C-4CE7-A415-6E090C0DDBAE}" dt="2020-01-17T05:24:46.893" v="486" actId="478"/>
          <ac:grpSpMkLst>
            <pc:docMk/>
            <pc:sldMk cId="2104500238" sldId="269"/>
            <ac:grpSpMk id="8" creationId="{E7623232-3C9B-461B-BA58-5719D3B8C3B1}"/>
          </ac:grpSpMkLst>
        </pc:grpChg>
        <pc:grpChg chg="del">
          <ac:chgData name="Boon Jun" userId="b9b2384c46af58b4" providerId="LiveId" clId="{86AD87D7-351C-4CE7-A415-6E090C0DDBAE}" dt="2020-01-17T05:24:46.893" v="486" actId="478"/>
          <ac:grpSpMkLst>
            <pc:docMk/>
            <pc:sldMk cId="2104500238" sldId="269"/>
            <ac:grpSpMk id="10" creationId="{58C19C94-F175-461A-A54B-993EE160445C}"/>
          </ac:grpSpMkLst>
        </pc:grpChg>
        <pc:grpChg chg="del">
          <ac:chgData name="Boon Jun" userId="b9b2384c46af58b4" providerId="LiveId" clId="{86AD87D7-351C-4CE7-A415-6E090C0DDBAE}" dt="2020-01-17T05:24:46.893" v="486" actId="478"/>
          <ac:grpSpMkLst>
            <pc:docMk/>
            <pc:sldMk cId="2104500238" sldId="269"/>
            <ac:grpSpMk id="11" creationId="{EEA24288-1159-41C1-B728-D03401B6AB70}"/>
          </ac:grpSpMkLst>
        </pc:grpChg>
        <pc:grpChg chg="del">
          <ac:chgData name="Boon Jun" userId="b9b2384c46af58b4" providerId="LiveId" clId="{86AD87D7-351C-4CE7-A415-6E090C0DDBAE}" dt="2020-01-17T05:24:46.893" v="486" actId="478"/>
          <ac:grpSpMkLst>
            <pc:docMk/>
            <pc:sldMk cId="2104500238" sldId="269"/>
            <ac:grpSpMk id="12" creationId="{912ACD96-A46B-4662-A84B-A6456EBD0021}"/>
          </ac:grpSpMkLst>
        </pc:grpChg>
        <pc:picChg chg="add mod modCrop">
          <ac:chgData name="Boon Jun" userId="b9b2384c46af58b4" providerId="LiveId" clId="{86AD87D7-351C-4CE7-A415-6E090C0DDBAE}" dt="2020-01-17T05:27:43.247" v="511" actId="1076"/>
          <ac:picMkLst>
            <pc:docMk/>
            <pc:sldMk cId="2104500238" sldId="269"/>
            <ac:picMk id="3" creationId="{280CF77A-DCB1-4264-A7FC-7E8A6AC19972}"/>
          </ac:picMkLst>
        </pc:picChg>
        <pc:picChg chg="add mod modCrop">
          <ac:chgData name="Boon Jun" userId="b9b2384c46af58b4" providerId="LiveId" clId="{86AD87D7-351C-4CE7-A415-6E090C0DDBAE}" dt="2020-01-17T05:28:43.163" v="612" actId="1076"/>
          <ac:picMkLst>
            <pc:docMk/>
            <pc:sldMk cId="2104500238" sldId="269"/>
            <ac:picMk id="4" creationId="{3BA0D787-238C-415E-8311-24016BDEFFE8}"/>
          </ac:picMkLst>
        </pc:picChg>
        <pc:cxnChg chg="del">
          <ac:chgData name="Boon Jun" userId="b9b2384c46af58b4" providerId="LiveId" clId="{86AD87D7-351C-4CE7-A415-6E090C0DDBAE}" dt="2020-01-17T05:24:48.317" v="487" actId="478"/>
          <ac:cxnSpMkLst>
            <pc:docMk/>
            <pc:sldMk cId="2104500238" sldId="269"/>
            <ac:cxnSpMk id="14" creationId="{A07247D4-7F35-4922-A3C9-5C6B1D9C3305}"/>
          </ac:cxnSpMkLst>
        </pc:cxnChg>
      </pc:sldChg>
      <pc:sldChg chg="addSp delSp modSp add">
        <pc:chgData name="Boon Jun" userId="b9b2384c46af58b4" providerId="LiveId" clId="{86AD87D7-351C-4CE7-A415-6E090C0DDBAE}" dt="2020-01-17T06:21:18.728" v="991"/>
        <pc:sldMkLst>
          <pc:docMk/>
          <pc:sldMk cId="1468967973" sldId="270"/>
        </pc:sldMkLst>
        <pc:spChg chg="mod">
          <ac:chgData name="Boon Jun" userId="b9b2384c46af58b4" providerId="LiveId" clId="{86AD87D7-351C-4CE7-A415-6E090C0DDBAE}" dt="2020-01-17T06:21:18.728" v="991"/>
          <ac:spMkLst>
            <pc:docMk/>
            <pc:sldMk cId="1468967973" sldId="270"/>
            <ac:spMk id="6" creationId="{E26C3AC5-9EC7-4599-B6AD-55FFFA6F5778}"/>
          </ac:spMkLst>
        </pc:spChg>
        <pc:spChg chg="mod">
          <ac:chgData name="Boon Jun" userId="b9b2384c46af58b4" providerId="LiveId" clId="{86AD87D7-351C-4CE7-A415-6E090C0DDBAE}" dt="2020-01-17T05:43:44.420" v="836" actId="1076"/>
          <ac:spMkLst>
            <pc:docMk/>
            <pc:sldMk cId="1468967973" sldId="270"/>
            <ac:spMk id="25" creationId="{B8BF13E3-785E-468D-86EC-A85CC7CDAF92}"/>
          </ac:spMkLst>
        </pc:spChg>
        <pc:spChg chg="del">
          <ac:chgData name="Boon Jun" userId="b9b2384c46af58b4" providerId="LiveId" clId="{86AD87D7-351C-4CE7-A415-6E090C0DDBAE}" dt="2020-01-17T05:41:27.708" v="719" actId="478"/>
          <ac:spMkLst>
            <pc:docMk/>
            <pc:sldMk cId="1468967973" sldId="270"/>
            <ac:spMk id="26" creationId="{4B0F936C-0D77-494E-9FF6-EAF4CCCC9A64}"/>
          </ac:spMkLst>
        </pc:spChg>
        <pc:picChg chg="del">
          <ac:chgData name="Boon Jun" userId="b9b2384c46af58b4" providerId="LiveId" clId="{86AD87D7-351C-4CE7-A415-6E090C0DDBAE}" dt="2020-01-17T05:29:36.577" v="690" actId="478"/>
          <ac:picMkLst>
            <pc:docMk/>
            <pc:sldMk cId="1468967973" sldId="270"/>
            <ac:picMk id="3" creationId="{280CF77A-DCB1-4264-A7FC-7E8A6AC19972}"/>
          </ac:picMkLst>
        </pc:picChg>
        <pc:picChg chg="del">
          <ac:chgData name="Boon Jun" userId="b9b2384c46af58b4" providerId="LiveId" clId="{86AD87D7-351C-4CE7-A415-6E090C0DDBAE}" dt="2020-01-17T05:29:36.577" v="690" actId="478"/>
          <ac:picMkLst>
            <pc:docMk/>
            <pc:sldMk cId="1468967973" sldId="270"/>
            <ac:picMk id="4" creationId="{3BA0D787-238C-415E-8311-24016BDEFFE8}"/>
          </ac:picMkLst>
        </pc:picChg>
        <pc:picChg chg="add del mod modCrop">
          <ac:chgData name="Boon Jun" userId="b9b2384c46af58b4" providerId="LiveId" clId="{86AD87D7-351C-4CE7-A415-6E090C0DDBAE}" dt="2020-01-17T05:44:45.758" v="837" actId="478"/>
          <ac:picMkLst>
            <pc:docMk/>
            <pc:sldMk cId="1468967973" sldId="270"/>
            <ac:picMk id="8" creationId="{40987BD5-5FAD-4AD7-A638-01292D3AFE11}"/>
          </ac:picMkLst>
        </pc:picChg>
        <pc:picChg chg="add mod modCrop">
          <ac:chgData name="Boon Jun" userId="b9b2384c46af58b4" providerId="LiveId" clId="{86AD87D7-351C-4CE7-A415-6E090C0DDBAE}" dt="2020-01-17T05:44:59.290" v="844" actId="1076"/>
          <ac:picMkLst>
            <pc:docMk/>
            <pc:sldMk cId="1468967973" sldId="270"/>
            <ac:picMk id="10" creationId="{C2908F1F-7985-45DB-A644-B4DA8A8BE728}"/>
          </ac:picMkLst>
        </pc:picChg>
      </pc:sldChg>
      <pc:sldChg chg="add">
        <pc:chgData name="Boon Jun" userId="b9b2384c46af58b4" providerId="LiveId" clId="{86AD87D7-351C-4CE7-A415-6E090C0DDBAE}" dt="2020-01-17T05:48:39.887" v="845"/>
        <pc:sldMkLst>
          <pc:docMk/>
          <pc:sldMk cId="3531942515" sldId="271"/>
        </pc:sldMkLst>
      </pc:sldChg>
      <pc:sldChg chg="add">
        <pc:chgData name="Boon Jun" userId="b9b2384c46af58b4" providerId="LiveId" clId="{86AD87D7-351C-4CE7-A415-6E090C0DDBAE}" dt="2020-01-17T05:48:46.748" v="846"/>
        <pc:sldMkLst>
          <pc:docMk/>
          <pc:sldMk cId="2562942877" sldId="27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3EC94-556E-496A-9F74-CA314B2C25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E2336415-FEDA-4F3E-B4F9-342C1D3190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8F78AF9E-5DEE-48BB-960E-5FE07D0D5E99}"/>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6E06AD85-CE36-40A4-9D21-D0B7F846A69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ADE4126-BA24-4CF2-98B4-9CC31E809209}"/>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924414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A6A9E-B031-4373-A56A-0E6116584433}"/>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EA5C725B-C670-447A-AB31-82A365810C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7F353224-DAC6-4F05-9738-56A016EFDBC4}"/>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722EB14A-6B84-4FC9-A3ED-176B653BFF0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69C3418-6E55-4BCB-A1BE-CC8EA32BB7F4}"/>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05285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385B69-6707-4D7D-91B7-9BDFB91C680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2513955-5F29-477A-AA4D-6519E3C62E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C0E2FD7-6669-4C80-86F8-B4A99868DB0C}"/>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0D7D4EDB-A3B8-4237-81E4-7B178194D15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92E6A6B-FB99-4648-AE09-E605653DD4C4}"/>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800937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C392E-2E4A-4EFA-B38C-1FF6CDC8FAAA}"/>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B11DF1E4-A031-4A5E-9EBE-63F7E40F04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4E2FAFF-34A9-42AA-BCD5-E2E65F73D0B0}"/>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5474B629-C87F-4EAD-80E8-E2336BF3E95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B214A9C-98FA-4447-AAA0-37CBB007CC1E}"/>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119461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93F3A-A9BE-41DB-8600-E8A1F5871F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625774DA-B113-4E55-B57D-96C2114F7C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80DDCD-C8D1-42E2-A3E6-3A72D4EE3F64}"/>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60976CBC-5A7E-4311-8B53-119862773F6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9A0F02C-807A-4F18-B9E1-10241FA6C6FD}"/>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1125106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08B1-C976-435B-8809-8DD3857E08A9}"/>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1CAE83A-6516-4847-852D-52F54BA204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8BB4EBDE-078D-45BA-9D54-6D0AFF92DE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E02B02B4-EB5B-45B4-BE4D-D911909BE50D}"/>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6" name="Footer Placeholder 5">
            <a:extLst>
              <a:ext uri="{FF2B5EF4-FFF2-40B4-BE49-F238E27FC236}">
                <a16:creationId xmlns:a16="http://schemas.microsoft.com/office/drawing/2014/main" id="{F65C1960-819B-446C-BC18-1774897E8EDC}"/>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81C0C02E-A299-404D-A50F-6BFB2788089F}"/>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222206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69590-F6DF-4ADF-8FA2-CE7868B0CEB5}"/>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BCDEC6B7-854D-4977-BCBE-E8732E0AB5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C87BA5-02B1-42FC-98CD-302B96DD01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B8F3DCDC-203C-45A1-A0B6-6DDA54ED33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BD8427-8C2A-4B1E-92D4-A3D652DAD9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25695CC8-2F8A-47DA-BAA4-D3D8E6C90A0F}"/>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8" name="Footer Placeholder 7">
            <a:extLst>
              <a:ext uri="{FF2B5EF4-FFF2-40B4-BE49-F238E27FC236}">
                <a16:creationId xmlns:a16="http://schemas.microsoft.com/office/drawing/2014/main" id="{86AA50F0-89EB-40B8-8146-43252BA49BEE}"/>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9475FDE8-88E1-4A98-B995-E0514416E8ED}"/>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420418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4813-B2FF-42F8-8670-D70EB21A2355}"/>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25B457F1-9911-4FF8-985D-F6C3C3D59B9B}"/>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4" name="Footer Placeholder 3">
            <a:extLst>
              <a:ext uri="{FF2B5EF4-FFF2-40B4-BE49-F238E27FC236}">
                <a16:creationId xmlns:a16="http://schemas.microsoft.com/office/drawing/2014/main" id="{B09CEC57-68C7-483C-BB17-673C13C9852C}"/>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EF30ABF9-BCA8-4579-84EF-987440518173}"/>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1531145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D19FB-1CE9-45AB-B8F1-4DB7E3833723}"/>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3" name="Footer Placeholder 2">
            <a:extLst>
              <a:ext uri="{FF2B5EF4-FFF2-40B4-BE49-F238E27FC236}">
                <a16:creationId xmlns:a16="http://schemas.microsoft.com/office/drawing/2014/main" id="{EA7E06CF-29A4-4989-A961-DCFC5CCAF1D7}"/>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87E57D28-A57F-4131-9E8A-8C74F2022355}"/>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749276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B6421-F589-4A74-BAF7-0F4B71E59C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0FDB2C25-0B0E-4613-BB60-E6724DC6C5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A9DE512C-B8B4-4511-8EA2-F69A2C48F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EBE0E7-1A63-4A6A-8B3D-D7211C19BD12}"/>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6" name="Footer Placeholder 5">
            <a:extLst>
              <a:ext uri="{FF2B5EF4-FFF2-40B4-BE49-F238E27FC236}">
                <a16:creationId xmlns:a16="http://schemas.microsoft.com/office/drawing/2014/main" id="{4A4F498C-A4FC-4F02-9FB8-5DA73B72722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F542CA9-AE5C-4BBC-A2E0-4D8459C9D75F}"/>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973940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FA07F-D9A1-4C57-BAA5-3F2D3B4BB8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94EC7F9D-5992-4594-BAAF-07524BF463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1B5AD586-4E0A-4E1D-8541-0C2829140D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8532BE-BD6E-467B-9107-CC378BEB5A89}"/>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6" name="Footer Placeholder 5">
            <a:extLst>
              <a:ext uri="{FF2B5EF4-FFF2-40B4-BE49-F238E27FC236}">
                <a16:creationId xmlns:a16="http://schemas.microsoft.com/office/drawing/2014/main" id="{5E2BE627-073B-488E-899C-E4364049CBD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B4386542-8B38-482F-94B2-22CE43FE32AB}"/>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504180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3B74FA-A42A-4635-829E-B3255F4D04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C02ACC7-1B63-4CB5-97D4-EAC7E3F15E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8EBABE1-5F71-4FCE-926F-BFD8665388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8E8AA111-9792-41F9-A8F6-D97375CB51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AEF328D6-4379-448F-AB6E-7F8B9A6583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28B56F-22D6-4ABF-9B00-A53E8AB159FF}" type="slidenum">
              <a:rPr lang="en-SG" smtClean="0"/>
              <a:t>‹#›</a:t>
            </a:fld>
            <a:endParaRPr lang="en-SG"/>
          </a:p>
        </p:txBody>
      </p:sp>
    </p:spTree>
    <p:extLst>
      <p:ext uri="{BB962C8B-B14F-4D97-AF65-F5344CB8AC3E}">
        <p14:creationId xmlns:p14="http://schemas.microsoft.com/office/powerpoint/2010/main" val="1137549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C0A698-25D4-41B8-BCE4-8C7EFABF031B}"/>
              </a:ext>
            </a:extLst>
          </p:cNvPr>
          <p:cNvSpPr txBox="1"/>
          <p:nvPr/>
        </p:nvSpPr>
        <p:spPr>
          <a:xfrm>
            <a:off x="1056800" y="1004157"/>
            <a:ext cx="10078400" cy="2616101"/>
          </a:xfrm>
          <a:prstGeom prst="rect">
            <a:avLst/>
          </a:prstGeom>
          <a:noFill/>
        </p:spPr>
        <p:txBody>
          <a:bodyPr wrap="none" rtlCol="0">
            <a:spAutoFit/>
          </a:bodyPr>
          <a:lstStyle/>
          <a:p>
            <a:r>
              <a:rPr lang="en-US" sz="3600" dirty="0">
                <a:solidFill>
                  <a:srgbClr val="54B948"/>
                </a:solidFill>
                <a:latin typeface="Gotham Black" panose="02000603040000020004" pitchFamily="2" charset="0"/>
              </a:rPr>
              <a:t># Project 2 </a:t>
            </a:r>
          </a:p>
          <a:p>
            <a:endParaRPr lang="en-US" sz="3600" dirty="0">
              <a:solidFill>
                <a:srgbClr val="54B948"/>
              </a:solidFill>
              <a:latin typeface="Gotham Black" panose="02000603040000020004" pitchFamily="2" charset="0"/>
            </a:endParaRPr>
          </a:p>
          <a:p>
            <a:r>
              <a:rPr lang="en-US" sz="3600" dirty="0">
                <a:solidFill>
                  <a:srgbClr val="54B948"/>
                </a:solidFill>
                <a:latin typeface="Gotham Black" panose="02000603040000020004" pitchFamily="2" charset="0"/>
              </a:rPr>
              <a:t>Ames Housing Data and Kaggle Challenge</a:t>
            </a:r>
          </a:p>
          <a:p>
            <a:endParaRPr lang="en-US" sz="3600" dirty="0">
              <a:solidFill>
                <a:srgbClr val="2C9CCA"/>
              </a:solidFill>
              <a:latin typeface="Gotham Black" panose="02000603040000020004" pitchFamily="2" charset="0"/>
            </a:endParaRPr>
          </a:p>
          <a:p>
            <a:r>
              <a:rPr lang="en-US" sz="2000" dirty="0">
                <a:solidFill>
                  <a:schemeClr val="bg1"/>
                </a:solidFill>
                <a:latin typeface="Gotham Book" pitchFamily="50" charset="0"/>
                <a:cs typeface="Gotham Book" pitchFamily="50" charset="0"/>
              </a:rPr>
              <a:t>Presented by: Aw Boon Jun</a:t>
            </a:r>
            <a:endParaRPr lang="en-SG" sz="2000" dirty="0">
              <a:solidFill>
                <a:schemeClr val="bg1"/>
              </a:solidFill>
              <a:latin typeface="Gotham Book" pitchFamily="50" charset="0"/>
              <a:cs typeface="Gotham Book" pitchFamily="50" charset="0"/>
            </a:endParaRPr>
          </a:p>
        </p:txBody>
      </p:sp>
      <p:pic>
        <p:nvPicPr>
          <p:cNvPr id="1026" name="Picture 2" descr="Image result for city of ames">
            <a:extLst>
              <a:ext uri="{FF2B5EF4-FFF2-40B4-BE49-F238E27FC236}">
                <a16:creationId xmlns:a16="http://schemas.microsoft.com/office/drawing/2014/main" id="{1FB602C7-CC7A-44F7-8E3C-40BE16854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6537" y="4431417"/>
            <a:ext cx="2137705" cy="213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998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54230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WORKFLOW</a:t>
            </a:r>
          </a:p>
        </p:txBody>
      </p:sp>
      <p:grpSp>
        <p:nvGrpSpPr>
          <p:cNvPr id="12" name="Group 11">
            <a:extLst>
              <a:ext uri="{FF2B5EF4-FFF2-40B4-BE49-F238E27FC236}">
                <a16:creationId xmlns:a16="http://schemas.microsoft.com/office/drawing/2014/main" id="{912ACD96-A46B-4662-A84B-A6456EBD0021}"/>
              </a:ext>
            </a:extLst>
          </p:cNvPr>
          <p:cNvGrpSpPr/>
          <p:nvPr/>
        </p:nvGrpSpPr>
        <p:grpSpPr>
          <a:xfrm>
            <a:off x="458887" y="2230482"/>
            <a:ext cx="2328763" cy="3957550"/>
            <a:chOff x="331887" y="2232524"/>
            <a:chExt cx="2328763" cy="3957550"/>
          </a:xfrm>
        </p:grpSpPr>
        <p:pic>
          <p:nvPicPr>
            <p:cNvPr id="5122" name="Picture 2" descr="Image result for cleaning">
              <a:extLst>
                <a:ext uri="{FF2B5EF4-FFF2-40B4-BE49-F238E27FC236}">
                  <a16:creationId xmlns:a16="http://schemas.microsoft.com/office/drawing/2014/main" id="{30DEFB86-ACD0-45B2-87B9-5320ECFCAE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9" r="32487"/>
            <a:stretch/>
          </p:blipFill>
          <p:spPr bwMode="auto">
            <a:xfrm>
              <a:off x="412749" y="2232524"/>
              <a:ext cx="1939426" cy="1939426"/>
            </a:xfrm>
            <a:prstGeom prst="ellipse">
              <a:avLst/>
            </a:prstGeom>
            <a:noFill/>
            <a:extLst>
              <a:ext uri="{909E8E84-426E-40DD-AFC4-6F175D3DCCD1}">
                <a14:hiddenFill xmlns:a14="http://schemas.microsoft.com/office/drawing/2010/main">
                  <a:solidFill>
                    <a:srgbClr val="FFFFFF"/>
                  </a:solidFill>
                </a14:hiddenFill>
              </a:ext>
            </a:extLst>
          </p:spPr>
        </p:pic>
        <p:sp>
          <p:nvSpPr>
            <p:cNvPr id="46" name="Rectangle 1">
              <a:extLst>
                <a:ext uri="{FF2B5EF4-FFF2-40B4-BE49-F238E27FC236}">
                  <a16:creationId xmlns:a16="http://schemas.microsoft.com/office/drawing/2014/main" id="{423C7E3D-EE62-4785-8360-6F7EE9B97962}"/>
                </a:ext>
              </a:extLst>
            </p:cNvPr>
            <p:cNvSpPr>
              <a:spLocks noChangeArrowheads="1"/>
            </p:cNvSpPr>
            <p:nvPr/>
          </p:nvSpPr>
          <p:spPr bwMode="auto">
            <a:xfrm>
              <a:off x="331887" y="4321643"/>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ld" panose="02000803030000020004" pitchFamily="2" charset="0"/>
                  <a:cs typeface="Gotham Book" pitchFamily="50" charset="0"/>
                </a:rPr>
                <a:t>Data Cleaning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7" name="Rectangle 1">
              <a:extLst>
                <a:ext uri="{FF2B5EF4-FFF2-40B4-BE49-F238E27FC236}">
                  <a16:creationId xmlns:a16="http://schemas.microsoft.com/office/drawing/2014/main" id="{C8D31604-0453-4FFF-B73E-693406A04BA7}"/>
                </a:ext>
              </a:extLst>
            </p:cNvPr>
            <p:cNvSpPr>
              <a:spLocks noChangeArrowheads="1"/>
            </p:cNvSpPr>
            <p:nvPr/>
          </p:nvSpPr>
          <p:spPr bwMode="auto">
            <a:xfrm>
              <a:off x="331887" y="4842782"/>
              <a:ext cx="2328763" cy="134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Null handling</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Combine/remove </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Outlier removal</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EDA</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11" name="Group 10">
            <a:extLst>
              <a:ext uri="{FF2B5EF4-FFF2-40B4-BE49-F238E27FC236}">
                <a16:creationId xmlns:a16="http://schemas.microsoft.com/office/drawing/2014/main" id="{EEA24288-1159-41C1-B728-D03401B6AB70}"/>
              </a:ext>
            </a:extLst>
          </p:cNvPr>
          <p:cNvGrpSpPr/>
          <p:nvPr/>
        </p:nvGrpSpPr>
        <p:grpSpPr>
          <a:xfrm>
            <a:off x="3388355" y="2230482"/>
            <a:ext cx="2328763" cy="3959592"/>
            <a:chOff x="3269333" y="2230482"/>
            <a:chExt cx="2328763" cy="3959592"/>
          </a:xfrm>
        </p:grpSpPr>
        <p:pic>
          <p:nvPicPr>
            <p:cNvPr id="5124" name="Picture 4" descr="Related image">
              <a:extLst>
                <a:ext uri="{FF2B5EF4-FFF2-40B4-BE49-F238E27FC236}">
                  <a16:creationId xmlns:a16="http://schemas.microsoft.com/office/drawing/2014/main" id="{B4EC9AB1-4090-4AB9-9BB6-9FC79F608D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891" r="21891"/>
            <a:stretch/>
          </p:blipFill>
          <p:spPr bwMode="auto">
            <a:xfrm>
              <a:off x="3381345" y="2230482"/>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48" name="Rectangle 1">
              <a:extLst>
                <a:ext uri="{FF2B5EF4-FFF2-40B4-BE49-F238E27FC236}">
                  <a16:creationId xmlns:a16="http://schemas.microsoft.com/office/drawing/2014/main" id="{4D200B09-38BD-477A-A961-E0406494B9AB}"/>
                </a:ext>
              </a:extLst>
            </p:cNvPr>
            <p:cNvSpPr>
              <a:spLocks noChangeArrowheads="1"/>
            </p:cNvSpPr>
            <p:nvPr/>
          </p:nvSpPr>
          <p:spPr bwMode="auto">
            <a:xfrm>
              <a:off x="3269333" y="4321642"/>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One-Hot Encoding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9" name="Rectangle 1">
              <a:extLst>
                <a:ext uri="{FF2B5EF4-FFF2-40B4-BE49-F238E27FC236}">
                  <a16:creationId xmlns:a16="http://schemas.microsoft.com/office/drawing/2014/main" id="{09FC5681-CED4-45C7-A644-EF84C9C96A77}"/>
                </a:ext>
              </a:extLst>
            </p:cNvPr>
            <p:cNvSpPr>
              <a:spLocks noChangeArrowheads="1"/>
            </p:cNvSpPr>
            <p:nvPr/>
          </p:nvSpPr>
          <p:spPr bwMode="auto">
            <a:xfrm>
              <a:off x="3269333" y="4842782"/>
              <a:ext cx="2328763" cy="134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Encode category variable</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Ensure same shape for Train &amp; Test</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10" name="Group 9">
            <a:extLst>
              <a:ext uri="{FF2B5EF4-FFF2-40B4-BE49-F238E27FC236}">
                <a16:creationId xmlns:a16="http://schemas.microsoft.com/office/drawing/2014/main" id="{58C19C94-F175-461A-A54B-993EE160445C}"/>
              </a:ext>
            </a:extLst>
          </p:cNvPr>
          <p:cNvGrpSpPr/>
          <p:nvPr/>
        </p:nvGrpSpPr>
        <p:grpSpPr>
          <a:xfrm>
            <a:off x="6317823" y="2230482"/>
            <a:ext cx="2328763" cy="3311219"/>
            <a:chOff x="6182844" y="2231550"/>
            <a:chExt cx="2328763" cy="3311219"/>
          </a:xfrm>
        </p:grpSpPr>
        <p:pic>
          <p:nvPicPr>
            <p:cNvPr id="5126" name="Picture 6" descr="Image result for features">
              <a:extLst>
                <a:ext uri="{FF2B5EF4-FFF2-40B4-BE49-F238E27FC236}">
                  <a16:creationId xmlns:a16="http://schemas.microsoft.com/office/drawing/2014/main" id="{505B7A62-AA9B-44AE-A1C2-A751CD53CC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000" r="20000"/>
            <a:stretch/>
          </p:blipFill>
          <p:spPr bwMode="auto">
            <a:xfrm>
              <a:off x="6182844" y="2231550"/>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50" name="Rectangle 1">
              <a:extLst>
                <a:ext uri="{FF2B5EF4-FFF2-40B4-BE49-F238E27FC236}">
                  <a16:creationId xmlns:a16="http://schemas.microsoft.com/office/drawing/2014/main" id="{7675998D-3495-4368-AC79-113E54D0E316}"/>
                </a:ext>
              </a:extLst>
            </p:cNvPr>
            <p:cNvSpPr>
              <a:spLocks noChangeArrowheads="1"/>
            </p:cNvSpPr>
            <p:nvPr/>
          </p:nvSpPr>
          <p:spPr bwMode="auto">
            <a:xfrm>
              <a:off x="6182844" y="432066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Feature Engineering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51" name="Rectangle 1">
              <a:extLst>
                <a:ext uri="{FF2B5EF4-FFF2-40B4-BE49-F238E27FC236}">
                  <a16:creationId xmlns:a16="http://schemas.microsoft.com/office/drawing/2014/main" id="{8D227A40-71AC-4622-BA7C-D6FC7FC10149}"/>
                </a:ext>
              </a:extLst>
            </p:cNvPr>
            <p:cNvSpPr>
              <a:spLocks noChangeArrowheads="1"/>
            </p:cNvSpPr>
            <p:nvPr/>
          </p:nvSpPr>
          <p:spPr bwMode="auto">
            <a:xfrm>
              <a:off x="6182844" y="4841808"/>
              <a:ext cx="2328763" cy="700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Lasso Selection</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30 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8" name="Group 7">
            <a:extLst>
              <a:ext uri="{FF2B5EF4-FFF2-40B4-BE49-F238E27FC236}">
                <a16:creationId xmlns:a16="http://schemas.microsoft.com/office/drawing/2014/main" id="{E7623232-3C9B-461B-BA58-5719D3B8C3B1}"/>
              </a:ext>
            </a:extLst>
          </p:cNvPr>
          <p:cNvGrpSpPr/>
          <p:nvPr/>
        </p:nvGrpSpPr>
        <p:grpSpPr>
          <a:xfrm>
            <a:off x="9247291" y="2230482"/>
            <a:ext cx="2658960" cy="3578588"/>
            <a:chOff x="9120291" y="2237900"/>
            <a:chExt cx="2658960" cy="3578588"/>
          </a:xfrm>
        </p:grpSpPr>
        <p:pic>
          <p:nvPicPr>
            <p:cNvPr id="5128" name="Picture 8" descr="Image result for graphical modelling">
              <a:extLst>
                <a:ext uri="{FF2B5EF4-FFF2-40B4-BE49-F238E27FC236}">
                  <a16:creationId xmlns:a16="http://schemas.microsoft.com/office/drawing/2014/main" id="{3C452747-342A-48CC-BD0B-5C77E296F29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918" r="9918"/>
            <a:stretch/>
          </p:blipFill>
          <p:spPr bwMode="auto">
            <a:xfrm>
              <a:off x="9291363" y="2237900"/>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52" name="Rectangle 1">
              <a:extLst>
                <a:ext uri="{FF2B5EF4-FFF2-40B4-BE49-F238E27FC236}">
                  <a16:creationId xmlns:a16="http://schemas.microsoft.com/office/drawing/2014/main" id="{04B8EDE0-5251-40B7-A6E0-1EEF4AEBB71D}"/>
                </a:ext>
              </a:extLst>
            </p:cNvPr>
            <p:cNvSpPr>
              <a:spLocks noChangeArrowheads="1"/>
            </p:cNvSpPr>
            <p:nvPr/>
          </p:nvSpPr>
          <p:spPr bwMode="auto">
            <a:xfrm>
              <a:off x="9120291" y="4327019"/>
              <a:ext cx="2597745" cy="36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Modeling &amp; Prediction</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53" name="Rectangle 1">
              <a:extLst>
                <a:ext uri="{FF2B5EF4-FFF2-40B4-BE49-F238E27FC236}">
                  <a16:creationId xmlns:a16="http://schemas.microsoft.com/office/drawing/2014/main" id="{77CFE75D-390D-43F6-A9B8-EAC17A90A534}"/>
                </a:ext>
              </a:extLst>
            </p:cNvPr>
            <p:cNvSpPr>
              <a:spLocks noChangeArrowheads="1"/>
            </p:cNvSpPr>
            <p:nvPr/>
          </p:nvSpPr>
          <p:spPr bwMode="auto">
            <a:xfrm>
              <a:off x="9450488" y="4792361"/>
              <a:ext cx="2328763" cy="1024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4 model: LR, Lasso, Ridge, Elastic</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Predict with LR</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cxnSp>
        <p:nvCxnSpPr>
          <p:cNvPr id="14" name="Straight Arrow Connector 13">
            <a:extLst>
              <a:ext uri="{FF2B5EF4-FFF2-40B4-BE49-F238E27FC236}">
                <a16:creationId xmlns:a16="http://schemas.microsoft.com/office/drawing/2014/main" id="{A07247D4-7F35-4922-A3C9-5C6B1D9C3305}"/>
              </a:ext>
            </a:extLst>
          </p:cNvPr>
          <p:cNvCxnSpPr/>
          <p:nvPr/>
        </p:nvCxnSpPr>
        <p:spPr>
          <a:xfrm>
            <a:off x="539749" y="6540500"/>
            <a:ext cx="11160000" cy="0"/>
          </a:xfrm>
          <a:prstGeom prst="straightConnector1">
            <a:avLst/>
          </a:prstGeom>
          <a:ln w="76200">
            <a:solidFill>
              <a:srgbClr val="54B94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2942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MODEL SELECTION</a:t>
            </a:r>
          </a:p>
        </p:txBody>
      </p:sp>
      <p:pic>
        <p:nvPicPr>
          <p:cNvPr id="2" name="Picture 1">
            <a:extLst>
              <a:ext uri="{FF2B5EF4-FFF2-40B4-BE49-F238E27FC236}">
                <a16:creationId xmlns:a16="http://schemas.microsoft.com/office/drawing/2014/main" id="{1A3B4776-E669-49BA-8BDE-9F63C5195821}"/>
              </a:ext>
            </a:extLst>
          </p:cNvPr>
          <p:cNvPicPr>
            <a:picLocks noChangeAspect="1"/>
          </p:cNvPicPr>
          <p:nvPr/>
        </p:nvPicPr>
        <p:blipFill rotWithShape="1">
          <a:blip r:embed="rId3"/>
          <a:srcRect l="1543" t="45371" r="20926" b="19629"/>
          <a:stretch/>
        </p:blipFill>
        <p:spPr>
          <a:xfrm>
            <a:off x="6921500" y="2660976"/>
            <a:ext cx="4000500" cy="1203972"/>
          </a:xfrm>
          <a:prstGeom prst="rect">
            <a:avLst/>
          </a:prstGeom>
        </p:spPr>
      </p:pic>
      <p:pic>
        <p:nvPicPr>
          <p:cNvPr id="3" name="Picture 2">
            <a:extLst>
              <a:ext uri="{FF2B5EF4-FFF2-40B4-BE49-F238E27FC236}">
                <a16:creationId xmlns:a16="http://schemas.microsoft.com/office/drawing/2014/main" id="{7E6A135B-FF23-4C44-8BE8-5DC0FA17449A}"/>
              </a:ext>
            </a:extLst>
          </p:cNvPr>
          <p:cNvPicPr>
            <a:picLocks noChangeAspect="1"/>
          </p:cNvPicPr>
          <p:nvPr/>
        </p:nvPicPr>
        <p:blipFill rotWithShape="1">
          <a:blip r:embed="rId4"/>
          <a:srcRect l="2531" t="45278" r="20185" b="30323"/>
          <a:stretch/>
        </p:blipFill>
        <p:spPr>
          <a:xfrm>
            <a:off x="6921500" y="4673983"/>
            <a:ext cx="4175554" cy="878826"/>
          </a:xfrm>
          <a:prstGeom prst="rect">
            <a:avLst/>
          </a:prstGeom>
        </p:spPr>
      </p:pic>
      <p:pic>
        <p:nvPicPr>
          <p:cNvPr id="9" name="Picture 8">
            <a:extLst>
              <a:ext uri="{FF2B5EF4-FFF2-40B4-BE49-F238E27FC236}">
                <a16:creationId xmlns:a16="http://schemas.microsoft.com/office/drawing/2014/main" id="{FAF136CB-6A6E-4DD1-BA19-5A42C620D5E2}"/>
              </a:ext>
            </a:extLst>
          </p:cNvPr>
          <p:cNvPicPr>
            <a:picLocks noChangeAspect="1"/>
          </p:cNvPicPr>
          <p:nvPr/>
        </p:nvPicPr>
        <p:blipFill rotWithShape="1">
          <a:blip r:embed="rId5"/>
          <a:srcRect l="16234" t="52870" r="10679" b="34029"/>
          <a:stretch/>
        </p:blipFill>
        <p:spPr>
          <a:xfrm>
            <a:off x="927099" y="4728021"/>
            <a:ext cx="5168901" cy="617660"/>
          </a:xfrm>
          <a:prstGeom prst="rect">
            <a:avLst/>
          </a:prstGeom>
        </p:spPr>
      </p:pic>
      <p:pic>
        <p:nvPicPr>
          <p:cNvPr id="13" name="Picture 12">
            <a:extLst>
              <a:ext uri="{FF2B5EF4-FFF2-40B4-BE49-F238E27FC236}">
                <a16:creationId xmlns:a16="http://schemas.microsoft.com/office/drawing/2014/main" id="{19D385F7-940A-4150-9B4C-23742A6F52A7}"/>
              </a:ext>
            </a:extLst>
          </p:cNvPr>
          <p:cNvPicPr>
            <a:picLocks noChangeAspect="1"/>
          </p:cNvPicPr>
          <p:nvPr/>
        </p:nvPicPr>
        <p:blipFill rotWithShape="1">
          <a:blip r:embed="rId6"/>
          <a:srcRect l="30988" t="42870" r="22654" b="45000"/>
          <a:stretch/>
        </p:blipFill>
        <p:spPr>
          <a:xfrm>
            <a:off x="1066800" y="2701352"/>
            <a:ext cx="4768851" cy="831850"/>
          </a:xfrm>
          <a:prstGeom prst="rect">
            <a:avLst/>
          </a:prstGeom>
        </p:spPr>
      </p:pic>
      <p:sp>
        <p:nvSpPr>
          <p:cNvPr id="27" name="Rectangle 1">
            <a:extLst>
              <a:ext uri="{FF2B5EF4-FFF2-40B4-BE49-F238E27FC236}">
                <a16:creationId xmlns:a16="http://schemas.microsoft.com/office/drawing/2014/main" id="{CE24A441-C0C8-4EB1-8037-E30E7DA0E1E2}"/>
              </a:ext>
            </a:extLst>
          </p:cNvPr>
          <p:cNvSpPr>
            <a:spLocks noChangeArrowheads="1"/>
          </p:cNvSpPr>
          <p:nvPr/>
        </p:nvSpPr>
        <p:spPr bwMode="auto">
          <a:xfrm>
            <a:off x="1504950" y="2068035"/>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ld" panose="02000803030000020004" pitchFamily="2" charset="0"/>
                <a:cs typeface="Gotham Book" pitchFamily="50" charset="0"/>
              </a:rPr>
              <a:t>Linear Regression</a:t>
            </a:r>
            <a:endParaRPr kumimoji="0" lang="en-US" altLang="en-US"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8" name="Rectangle 1">
            <a:extLst>
              <a:ext uri="{FF2B5EF4-FFF2-40B4-BE49-F238E27FC236}">
                <a16:creationId xmlns:a16="http://schemas.microsoft.com/office/drawing/2014/main" id="{0F8C511B-FC73-489E-85E8-B6704A7A771B}"/>
              </a:ext>
            </a:extLst>
          </p:cNvPr>
          <p:cNvSpPr>
            <a:spLocks noChangeArrowheads="1"/>
          </p:cNvSpPr>
          <p:nvPr/>
        </p:nvSpPr>
        <p:spPr bwMode="auto">
          <a:xfrm>
            <a:off x="7118350" y="2068035"/>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ld" panose="02000803030000020004" pitchFamily="2" charset="0"/>
                <a:cs typeface="Gotham Book" pitchFamily="50" charset="0"/>
              </a:rPr>
              <a:t>Ridge</a:t>
            </a:r>
            <a:endParaRPr kumimoji="0" lang="en-US" altLang="en-US"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9" name="Rectangle 1">
            <a:extLst>
              <a:ext uri="{FF2B5EF4-FFF2-40B4-BE49-F238E27FC236}">
                <a16:creationId xmlns:a16="http://schemas.microsoft.com/office/drawing/2014/main" id="{B72448B0-3495-4BE8-8C75-3DB4CF473792}"/>
              </a:ext>
            </a:extLst>
          </p:cNvPr>
          <p:cNvSpPr>
            <a:spLocks noChangeArrowheads="1"/>
          </p:cNvSpPr>
          <p:nvPr/>
        </p:nvSpPr>
        <p:spPr bwMode="auto">
          <a:xfrm>
            <a:off x="7118350" y="4207893"/>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ld" panose="02000803030000020004" pitchFamily="2" charset="0"/>
                <a:cs typeface="Gotham Book" pitchFamily="50" charset="0"/>
              </a:rPr>
              <a:t>Lasso</a:t>
            </a:r>
            <a:endParaRPr kumimoji="0" lang="en-US" altLang="en-US"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30" name="Rectangle 1">
            <a:extLst>
              <a:ext uri="{FF2B5EF4-FFF2-40B4-BE49-F238E27FC236}">
                <a16:creationId xmlns:a16="http://schemas.microsoft.com/office/drawing/2014/main" id="{005731AF-C44F-4107-9579-D49B122FF2B6}"/>
              </a:ext>
            </a:extLst>
          </p:cNvPr>
          <p:cNvSpPr>
            <a:spLocks noChangeArrowheads="1"/>
          </p:cNvSpPr>
          <p:nvPr/>
        </p:nvSpPr>
        <p:spPr bwMode="auto">
          <a:xfrm>
            <a:off x="1504950" y="4205738"/>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ld" panose="02000803030000020004" pitchFamily="2" charset="0"/>
                <a:cs typeface="Gotham Book" pitchFamily="50" charset="0"/>
              </a:rPr>
              <a:t>Elastic Net</a:t>
            </a:r>
            <a:endParaRPr kumimoji="0" lang="en-US" altLang="en-US"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Tree>
    <p:extLst>
      <p:ext uri="{BB962C8B-B14F-4D97-AF65-F5344CB8AC3E}">
        <p14:creationId xmlns:p14="http://schemas.microsoft.com/office/powerpoint/2010/main" val="3958316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MODEL SELECTION</a:t>
            </a:r>
          </a:p>
        </p:txBody>
      </p:sp>
      <p:sp>
        <p:nvSpPr>
          <p:cNvPr id="15" name="Rectangle 1">
            <a:extLst>
              <a:ext uri="{FF2B5EF4-FFF2-40B4-BE49-F238E27FC236}">
                <a16:creationId xmlns:a16="http://schemas.microsoft.com/office/drawing/2014/main" id="{01668EB4-9E54-4C74-A0C3-2A268A624F40}"/>
              </a:ext>
            </a:extLst>
          </p:cNvPr>
          <p:cNvSpPr>
            <a:spLocks noChangeArrowheads="1"/>
          </p:cNvSpPr>
          <p:nvPr/>
        </p:nvSpPr>
        <p:spPr bwMode="auto">
          <a:xfrm>
            <a:off x="800100" y="2006824"/>
            <a:ext cx="7581900" cy="419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eaLnBrk="0" fontAlgn="base" hangingPunct="0">
              <a:lnSpc>
                <a:spcPct val="150000"/>
              </a:lnSpc>
              <a:spcBef>
                <a:spcPct val="0"/>
              </a:spcBef>
              <a:spcAft>
                <a:spcPct val="0"/>
              </a:spcAft>
              <a:buFont typeface="+mj-lt"/>
              <a:buAutoNum type="arabicPeriod"/>
            </a:pPr>
            <a:r>
              <a:rPr kumimoji="0" lang="en-US" altLang="en-US" b="0" i="0" u="none" strike="noStrike" cap="none" normalizeH="0" baseline="0" dirty="0">
                <a:ln>
                  <a:noFill/>
                </a:ln>
                <a:solidFill>
                  <a:schemeClr val="tx1"/>
                </a:solidFill>
                <a:effectLst/>
                <a:latin typeface="Gotham Book" pitchFamily="50" charset="0"/>
                <a:cs typeface="Gotham Book" pitchFamily="50" charset="0"/>
              </a:rPr>
              <a:t>Train/Test Split: 0.25 test size</a:t>
            </a:r>
          </a:p>
          <a:p>
            <a:pPr marL="342900" lvl="0" indent="-342900" eaLnBrk="0" fontAlgn="base" hangingPunct="0">
              <a:lnSpc>
                <a:spcPct val="150000"/>
              </a:lnSpc>
              <a:spcBef>
                <a:spcPct val="0"/>
              </a:spcBef>
              <a:spcAft>
                <a:spcPct val="0"/>
              </a:spcAft>
              <a:buFont typeface="+mj-lt"/>
              <a:buAutoNum type="arabicPeriod"/>
            </a:pPr>
            <a:r>
              <a:rPr lang="en-US" altLang="en-US" dirty="0">
                <a:latin typeface="Gotham Book" pitchFamily="50" charset="0"/>
                <a:cs typeface="Gotham Book" pitchFamily="50" charset="0"/>
              </a:rPr>
              <a:t>Validation of model by comparing scores of 4 models</a:t>
            </a: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r>
              <a:rPr lang="en-US" altLang="en-US" dirty="0">
                <a:latin typeface="Gotham Book" pitchFamily="50" charset="0"/>
                <a:cs typeface="Gotham Book" pitchFamily="50" charset="0"/>
              </a:rPr>
              <a:t>Select Lasso Regression and fit X, y (Before split data)</a:t>
            </a:r>
          </a:p>
          <a:p>
            <a:pPr marL="342900" lvl="0" indent="-342900" eaLnBrk="0" fontAlgn="base" hangingPunct="0">
              <a:lnSpc>
                <a:spcPct val="150000"/>
              </a:lnSpc>
              <a:spcBef>
                <a:spcPct val="0"/>
              </a:spcBef>
              <a:spcAft>
                <a:spcPct val="0"/>
              </a:spcAft>
              <a:buFont typeface="+mj-lt"/>
              <a:buAutoNum type="arabicPeriod"/>
            </a:pPr>
            <a:r>
              <a:rPr lang="en-US" altLang="en-US" dirty="0">
                <a:latin typeface="Gotham Book" pitchFamily="50" charset="0"/>
                <a:cs typeface="Gotham Book" pitchFamily="50" charset="0"/>
              </a:rPr>
              <a:t>Predict with test data set </a:t>
            </a:r>
          </a:p>
        </p:txBody>
      </p:sp>
      <p:graphicFrame>
        <p:nvGraphicFramePr>
          <p:cNvPr id="4" name="Table 7">
            <a:extLst>
              <a:ext uri="{FF2B5EF4-FFF2-40B4-BE49-F238E27FC236}">
                <a16:creationId xmlns:a16="http://schemas.microsoft.com/office/drawing/2014/main" id="{00E5F02B-01D6-413E-B8EC-132487A0B4A6}"/>
              </a:ext>
            </a:extLst>
          </p:cNvPr>
          <p:cNvGraphicFramePr>
            <a:graphicFrameLocks noGrp="1"/>
          </p:cNvGraphicFramePr>
          <p:nvPr>
            <p:extLst>
              <p:ext uri="{D42A27DB-BD31-4B8C-83A1-F6EECF244321}">
                <p14:modId xmlns:p14="http://schemas.microsoft.com/office/powerpoint/2010/main" val="1950068438"/>
              </p:ext>
            </p:extLst>
          </p:nvPr>
        </p:nvGraphicFramePr>
        <p:xfrm>
          <a:off x="1928749" y="3222684"/>
          <a:ext cx="8128000" cy="1854200"/>
        </p:xfrm>
        <a:graphic>
          <a:graphicData uri="http://schemas.openxmlformats.org/drawingml/2006/table">
            <a:tbl>
              <a:tblPr firstRow="1" bandRow="1">
                <a:tableStyleId>{2D5ABB26-0587-4C30-8999-92F81FD0307C}</a:tableStyleId>
              </a:tblPr>
              <a:tblGrid>
                <a:gridCol w="4630801">
                  <a:extLst>
                    <a:ext uri="{9D8B030D-6E8A-4147-A177-3AD203B41FA5}">
                      <a16:colId xmlns:a16="http://schemas.microsoft.com/office/drawing/2014/main" val="3471967687"/>
                    </a:ext>
                  </a:extLst>
                </a:gridCol>
                <a:gridCol w="3497199">
                  <a:extLst>
                    <a:ext uri="{9D8B030D-6E8A-4147-A177-3AD203B41FA5}">
                      <a16:colId xmlns:a16="http://schemas.microsoft.com/office/drawing/2014/main" val="528225445"/>
                    </a:ext>
                  </a:extLst>
                </a:gridCol>
              </a:tblGrid>
              <a:tr h="370840">
                <a:tc>
                  <a:txBody>
                    <a:bodyPr/>
                    <a:lstStyle/>
                    <a:p>
                      <a:r>
                        <a:rPr lang="en-SG" dirty="0">
                          <a:solidFill>
                            <a:srgbClr val="54B948"/>
                          </a:solidFill>
                          <a:latin typeface="Gotham Bold" panose="02000803030000020004" pitchFamily="2" charset="0"/>
                          <a:cs typeface="Gotham Book" pitchFamily="50" charset="0"/>
                        </a:rPr>
                        <a:t>Model</a:t>
                      </a:r>
                    </a:p>
                  </a:txBody>
                  <a:tcPr>
                    <a:lnL w="12700" cap="flat" cmpd="sng" algn="ctr">
                      <a:solidFill>
                        <a:srgbClr val="231F2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31F20"/>
                      </a:solidFill>
                      <a:prstDash val="solid"/>
                      <a:round/>
                      <a:headEnd type="none" w="med" len="med"/>
                      <a:tailEnd type="none" w="med" len="med"/>
                    </a:lnT>
                    <a:solidFill>
                      <a:srgbClr val="231F20"/>
                    </a:solidFill>
                  </a:tcPr>
                </a:tc>
                <a:tc>
                  <a:txBody>
                    <a:bodyPr/>
                    <a:lstStyle/>
                    <a:p>
                      <a:r>
                        <a:rPr lang="en-SG" dirty="0">
                          <a:solidFill>
                            <a:srgbClr val="54B948"/>
                          </a:solidFill>
                          <a:latin typeface="Gotham Bold" panose="02000803030000020004" pitchFamily="2" charset="0"/>
                          <a:cs typeface="Gotham Book" pitchFamily="50" charset="0"/>
                        </a:rPr>
                        <a:t>R2 Score</a:t>
                      </a:r>
                    </a:p>
                  </a:txBody>
                  <a:tcPr>
                    <a:lnL w="12700" cap="flat" cmpd="sng" algn="ctr">
                      <a:no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31F20"/>
                    </a:solidFill>
                  </a:tcPr>
                </a:tc>
                <a:extLst>
                  <a:ext uri="{0D108BD9-81ED-4DB2-BD59-A6C34878D82A}">
                    <a16:rowId xmlns:a16="http://schemas.microsoft.com/office/drawing/2014/main" val="1558711716"/>
                  </a:ext>
                </a:extLst>
              </a:tr>
              <a:tr h="370840">
                <a:tc>
                  <a:txBody>
                    <a:bodyPr/>
                    <a:lstStyle/>
                    <a:p>
                      <a:r>
                        <a:rPr lang="en-SG" sz="1600" dirty="0">
                          <a:solidFill>
                            <a:srgbClr val="231F20"/>
                          </a:solidFill>
                          <a:latin typeface="Gotham Book" pitchFamily="50" charset="0"/>
                          <a:cs typeface="Gotham Book" pitchFamily="50" charset="0"/>
                        </a:rPr>
                        <a:t>Linear Regression</a:t>
                      </a:r>
                    </a:p>
                  </a:txBody>
                  <a:tcPr>
                    <a:lnL w="12700" cap="flat" cmpd="sng" algn="ctr">
                      <a:solidFill>
                        <a:srgbClr val="231F20"/>
                      </a:solidFill>
                      <a:prstDash val="solid"/>
                      <a:round/>
                      <a:headEnd type="none" w="med" len="med"/>
                      <a:tailEnd type="none" w="med" len="med"/>
                    </a:lnL>
                    <a:lnB w="12700" cap="flat" cmpd="sng" algn="ctr">
                      <a:solidFill>
                        <a:srgbClr val="231F20"/>
                      </a:solidFill>
                      <a:prstDash val="solid"/>
                      <a:round/>
                      <a:headEnd type="none" w="med" len="med"/>
                      <a:tailEnd type="none" w="med" len="med"/>
                    </a:lnB>
                  </a:tcPr>
                </a:tc>
                <a:tc>
                  <a:txBody>
                    <a:bodyPr/>
                    <a:lstStyle/>
                    <a:p>
                      <a:r>
                        <a:rPr lang="en-SG" sz="1600" dirty="0">
                          <a:solidFill>
                            <a:srgbClr val="231F20"/>
                          </a:solidFill>
                          <a:latin typeface="Gotham Book" pitchFamily="50" charset="0"/>
                          <a:cs typeface="Gotham Book" pitchFamily="50" charset="0"/>
                        </a:rPr>
                        <a:t>0.8852429133130981</a:t>
                      </a:r>
                    </a:p>
                  </a:txBody>
                  <a:tcPr>
                    <a:lnR w="12700" cap="flat" cmpd="sng" algn="ctr">
                      <a:solidFill>
                        <a:srgbClr val="231F2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898686353"/>
                  </a:ext>
                </a:extLst>
              </a:tr>
              <a:tr h="370840">
                <a:tc>
                  <a:txBody>
                    <a:bodyPr/>
                    <a:lstStyle/>
                    <a:p>
                      <a:r>
                        <a:rPr lang="en-SG" sz="1600" dirty="0">
                          <a:solidFill>
                            <a:srgbClr val="231F20"/>
                          </a:solidFill>
                          <a:latin typeface="Gotham Book" pitchFamily="50" charset="0"/>
                          <a:cs typeface="Gotham Book" pitchFamily="50" charset="0"/>
                        </a:rPr>
                        <a:t>Ridge</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tc>
                  <a:txBody>
                    <a:bodyPr/>
                    <a:lstStyle/>
                    <a:p>
                      <a:r>
                        <a:rPr lang="en-SG" sz="1600" dirty="0">
                          <a:solidFill>
                            <a:srgbClr val="231F20"/>
                          </a:solidFill>
                          <a:latin typeface="Gotham Book" pitchFamily="50" charset="0"/>
                          <a:cs typeface="Gotham Book" pitchFamily="50" charset="0"/>
                        </a:rPr>
                        <a:t>0.8851807633561328</a:t>
                      </a: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649055188"/>
                  </a:ext>
                </a:extLst>
              </a:tr>
              <a:tr h="370840">
                <a:tc>
                  <a:txBody>
                    <a:bodyPr/>
                    <a:lstStyle/>
                    <a:p>
                      <a:r>
                        <a:rPr lang="en-SG" sz="1600" dirty="0">
                          <a:solidFill>
                            <a:srgbClr val="231F20"/>
                          </a:solidFill>
                          <a:latin typeface="Gotham Book" pitchFamily="50" charset="0"/>
                          <a:cs typeface="Gotham Book" pitchFamily="50" charset="0"/>
                        </a:rPr>
                        <a:t>Lasso</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tc>
                  <a:txBody>
                    <a:bodyPr/>
                    <a:lstStyle/>
                    <a:p>
                      <a:r>
                        <a:rPr lang="en-SG" sz="1600" dirty="0">
                          <a:solidFill>
                            <a:srgbClr val="231F20"/>
                          </a:solidFill>
                          <a:latin typeface="Gotham Book" pitchFamily="50" charset="0"/>
                          <a:cs typeface="Gotham Book" pitchFamily="50" charset="0"/>
                        </a:rPr>
                        <a:t>0.8852429122211832</a:t>
                      </a: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224073149"/>
                  </a:ext>
                </a:extLst>
              </a:tr>
              <a:tr h="370840">
                <a:tc>
                  <a:txBody>
                    <a:bodyPr/>
                    <a:lstStyle/>
                    <a:p>
                      <a:r>
                        <a:rPr lang="en-SG" sz="1600" dirty="0">
                          <a:solidFill>
                            <a:srgbClr val="231F20"/>
                          </a:solidFill>
                          <a:latin typeface="Gotham Book" pitchFamily="50" charset="0"/>
                          <a:cs typeface="Gotham Book" pitchFamily="50" charset="0"/>
                        </a:rPr>
                        <a:t>Elastic Net</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tc>
                  <a:txBody>
                    <a:bodyPr/>
                    <a:lstStyle/>
                    <a:p>
                      <a:r>
                        <a:rPr lang="en-SG" sz="1600" dirty="0">
                          <a:solidFill>
                            <a:srgbClr val="231F20"/>
                          </a:solidFill>
                          <a:latin typeface="Gotham Book" pitchFamily="50" charset="0"/>
                          <a:cs typeface="Gotham Book" pitchFamily="50" charset="0"/>
                        </a:rPr>
                        <a:t>0.8727541829079618</a:t>
                      </a: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591653037"/>
                  </a:ext>
                </a:extLst>
              </a:tr>
            </a:tbl>
          </a:graphicData>
        </a:graphic>
      </p:graphicFrame>
    </p:spTree>
    <p:extLst>
      <p:ext uri="{BB962C8B-B14F-4D97-AF65-F5344CB8AC3E}">
        <p14:creationId xmlns:p14="http://schemas.microsoft.com/office/powerpoint/2010/main" val="732203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PREDICTION WITH LR</a:t>
            </a:r>
          </a:p>
        </p:txBody>
      </p:sp>
      <p:graphicFrame>
        <p:nvGraphicFramePr>
          <p:cNvPr id="8" name="Table 7">
            <a:extLst>
              <a:ext uri="{FF2B5EF4-FFF2-40B4-BE49-F238E27FC236}">
                <a16:creationId xmlns:a16="http://schemas.microsoft.com/office/drawing/2014/main" id="{109BF19E-5C4B-42F1-B158-1BCECD7EDC9B}"/>
              </a:ext>
            </a:extLst>
          </p:cNvPr>
          <p:cNvGraphicFramePr>
            <a:graphicFrameLocks noGrp="1"/>
          </p:cNvGraphicFramePr>
          <p:nvPr>
            <p:extLst>
              <p:ext uri="{D42A27DB-BD31-4B8C-83A1-F6EECF244321}">
                <p14:modId xmlns:p14="http://schemas.microsoft.com/office/powerpoint/2010/main" val="4050734851"/>
              </p:ext>
            </p:extLst>
          </p:nvPr>
        </p:nvGraphicFramePr>
        <p:xfrm>
          <a:off x="887349" y="5445184"/>
          <a:ext cx="4827651" cy="370840"/>
        </p:xfrm>
        <a:graphic>
          <a:graphicData uri="http://schemas.openxmlformats.org/drawingml/2006/table">
            <a:tbl>
              <a:tblPr firstRow="1" bandRow="1">
                <a:tableStyleId>{2D5ABB26-0587-4C30-8999-92F81FD0307C}</a:tableStyleId>
              </a:tblPr>
              <a:tblGrid>
                <a:gridCol w="1381387">
                  <a:extLst>
                    <a:ext uri="{9D8B030D-6E8A-4147-A177-3AD203B41FA5}">
                      <a16:colId xmlns:a16="http://schemas.microsoft.com/office/drawing/2014/main" val="3471967687"/>
                    </a:ext>
                  </a:extLst>
                </a:gridCol>
                <a:gridCol w="3446264">
                  <a:extLst>
                    <a:ext uri="{9D8B030D-6E8A-4147-A177-3AD203B41FA5}">
                      <a16:colId xmlns:a16="http://schemas.microsoft.com/office/drawing/2014/main" val="528225445"/>
                    </a:ext>
                  </a:extLst>
                </a:gridCol>
              </a:tblGrid>
              <a:tr h="370840">
                <a:tc>
                  <a:txBody>
                    <a:bodyPr/>
                    <a:lstStyle/>
                    <a:p>
                      <a:r>
                        <a:rPr lang="en-SG" sz="1600" dirty="0">
                          <a:solidFill>
                            <a:srgbClr val="54B948"/>
                          </a:solidFill>
                          <a:latin typeface="Gotham Bold" panose="02000803030000020004" pitchFamily="2" charset="0"/>
                          <a:cs typeface="Gotham Book" pitchFamily="50" charset="0"/>
                        </a:rPr>
                        <a:t>R2 Score</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rgbClr val="231F20"/>
                    </a:solidFill>
                  </a:tcPr>
                </a:tc>
                <a:tc>
                  <a:txBody>
                    <a:bodyPr/>
                    <a:lstStyle/>
                    <a:p>
                      <a:r>
                        <a:rPr lang="en-SG" sz="1600" dirty="0">
                          <a:latin typeface="Gotham Book" pitchFamily="50" charset="0"/>
                          <a:cs typeface="Gotham Book" pitchFamily="50" charset="0"/>
                        </a:rPr>
                        <a:t>0.8871977269985987</a:t>
                      </a:r>
                      <a:endParaRPr lang="en-SG" sz="1600" dirty="0">
                        <a:solidFill>
                          <a:srgbClr val="231F20"/>
                        </a:solidFill>
                        <a:latin typeface="Gotham Book" pitchFamily="50" charset="0"/>
                        <a:cs typeface="Gotham Book" pitchFamily="50" charset="0"/>
                      </a:endParaRP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noFill/>
                  </a:tcPr>
                </a:tc>
                <a:extLst>
                  <a:ext uri="{0D108BD9-81ED-4DB2-BD59-A6C34878D82A}">
                    <a16:rowId xmlns:a16="http://schemas.microsoft.com/office/drawing/2014/main" val="3898686353"/>
                  </a:ext>
                </a:extLst>
              </a:tr>
            </a:tbl>
          </a:graphicData>
        </a:graphic>
      </p:graphicFrame>
      <p:pic>
        <p:nvPicPr>
          <p:cNvPr id="4" name="Picture 3" descr="A screenshot of a cell phone&#10;&#10;Description automatically generated">
            <a:extLst>
              <a:ext uri="{FF2B5EF4-FFF2-40B4-BE49-F238E27FC236}">
                <a16:creationId xmlns:a16="http://schemas.microsoft.com/office/drawing/2014/main" id="{8A543825-99AD-47B8-ACF8-27924B753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860" y="2405062"/>
            <a:ext cx="9086850" cy="2047875"/>
          </a:xfrm>
          <a:prstGeom prst="rect">
            <a:avLst/>
          </a:prstGeom>
        </p:spPr>
      </p:pic>
    </p:spTree>
    <p:extLst>
      <p:ext uri="{BB962C8B-B14F-4D97-AF65-F5344CB8AC3E}">
        <p14:creationId xmlns:p14="http://schemas.microsoft.com/office/powerpoint/2010/main" val="3809368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SUMMARY</a:t>
            </a:r>
          </a:p>
        </p:txBody>
      </p:sp>
      <p:sp>
        <p:nvSpPr>
          <p:cNvPr id="10" name="Rectangle 1">
            <a:extLst>
              <a:ext uri="{FF2B5EF4-FFF2-40B4-BE49-F238E27FC236}">
                <a16:creationId xmlns:a16="http://schemas.microsoft.com/office/drawing/2014/main" id="{BEFAD245-B155-4CC3-AC02-A09AF49E9B14}"/>
              </a:ext>
            </a:extLst>
          </p:cNvPr>
          <p:cNvSpPr>
            <a:spLocks noChangeArrowheads="1"/>
          </p:cNvSpPr>
          <p:nvPr/>
        </p:nvSpPr>
        <p:spPr bwMode="auto">
          <a:xfrm>
            <a:off x="3199349" y="6259932"/>
            <a:ext cx="6099974"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Covers 88.8% of the dataset</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pic>
        <p:nvPicPr>
          <p:cNvPr id="4" name="Picture 3" descr="A screenshot of a cell phone&#10;&#10;Description automatically generated">
            <a:extLst>
              <a:ext uri="{FF2B5EF4-FFF2-40B4-BE49-F238E27FC236}">
                <a16:creationId xmlns:a16="http://schemas.microsoft.com/office/drawing/2014/main" id="{5BFF7FC9-D30E-4F2A-86EE-72F8A62CCD74}"/>
              </a:ext>
            </a:extLst>
          </p:cNvPr>
          <p:cNvPicPr>
            <a:picLocks noChangeAspect="1"/>
          </p:cNvPicPr>
          <p:nvPr/>
        </p:nvPicPr>
        <p:blipFill rotWithShape="1">
          <a:blip r:embed="rId3">
            <a:extLst>
              <a:ext uri="{28A0092B-C50C-407E-A947-70E740481C1C}">
                <a14:useLocalDpi xmlns:a14="http://schemas.microsoft.com/office/drawing/2010/main" val="0"/>
              </a:ext>
            </a:extLst>
          </a:blip>
          <a:srcRect l="2409" t="5701" r="3909" b="6233"/>
          <a:stretch/>
        </p:blipFill>
        <p:spPr>
          <a:xfrm>
            <a:off x="3680974" y="1673285"/>
            <a:ext cx="4830051" cy="4540510"/>
          </a:xfrm>
          <a:prstGeom prst="rect">
            <a:avLst/>
          </a:prstGeom>
        </p:spPr>
      </p:pic>
    </p:spTree>
    <p:extLst>
      <p:ext uri="{BB962C8B-B14F-4D97-AF65-F5344CB8AC3E}">
        <p14:creationId xmlns:p14="http://schemas.microsoft.com/office/powerpoint/2010/main" val="3323218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SUMMARY</a:t>
            </a:r>
          </a:p>
        </p:txBody>
      </p:sp>
      <p:sp>
        <p:nvSpPr>
          <p:cNvPr id="13" name="Rectangle 1">
            <a:extLst>
              <a:ext uri="{FF2B5EF4-FFF2-40B4-BE49-F238E27FC236}">
                <a16:creationId xmlns:a16="http://schemas.microsoft.com/office/drawing/2014/main" id="{E06622BE-07AB-4E03-BBFB-DE82FC9C4D26}"/>
              </a:ext>
            </a:extLst>
          </p:cNvPr>
          <p:cNvSpPr>
            <a:spLocks noChangeArrowheads="1"/>
          </p:cNvSpPr>
          <p:nvPr/>
        </p:nvSpPr>
        <p:spPr bwMode="auto">
          <a:xfrm>
            <a:off x="7053385" y="2740312"/>
            <a:ext cx="4928495" cy="2830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200" dirty="0">
                <a:solidFill>
                  <a:srgbClr val="000000"/>
                </a:solidFill>
                <a:latin typeface="Gotham Book" pitchFamily="50" charset="0"/>
                <a:cs typeface="Gotham Book" pitchFamily="50" charset="0"/>
              </a:rPr>
              <a:t>Total SF is the most significant variables that will affect the house price, followed </a:t>
            </a:r>
            <a:r>
              <a:rPr lang="en-US" altLang="en-US" sz="1200">
                <a:solidFill>
                  <a:srgbClr val="000000"/>
                </a:solidFill>
                <a:latin typeface="Gotham Book" pitchFamily="50" charset="0"/>
                <a:cs typeface="Gotham Book" pitchFamily="50" charset="0"/>
              </a:rPr>
              <a:t>by Overall </a:t>
            </a:r>
            <a:r>
              <a:rPr lang="en-US" altLang="en-US" sz="1200" dirty="0">
                <a:solidFill>
                  <a:srgbClr val="000000"/>
                </a:solidFill>
                <a:latin typeface="Gotham Book" pitchFamily="50" charset="0"/>
                <a:cs typeface="Gotham Book" pitchFamily="50" charset="0"/>
              </a:rPr>
              <a:t>Quality and Kitchen Quality</a:t>
            </a:r>
          </a:p>
          <a:p>
            <a:pPr marL="285750" lvl="0" indent="-285750" eaLnBrk="0" fontAlgn="base" hangingPunct="0">
              <a:lnSpc>
                <a:spcPct val="150000"/>
              </a:lnSpc>
              <a:spcBef>
                <a:spcPct val="0"/>
              </a:spcBef>
              <a:spcAft>
                <a:spcPct val="0"/>
              </a:spcAft>
              <a:buFont typeface="Arial" panose="020B0604020202020204" pitchFamily="34" charset="0"/>
              <a:buChar char="•"/>
            </a:pPr>
            <a:endParaRPr lang="en-US" altLang="en-US" sz="1200" dirty="0">
              <a:latin typeface="Gotham Book" pitchFamily="50" charset="0"/>
              <a:cs typeface="Gotham Book" pitchFamily="50" charset="0"/>
            </a:endParaRP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200" b="1" i="0" u="none" strike="noStrike" cap="none" normalizeH="0" baseline="0" dirty="0">
                <a:ln>
                  <a:noFill/>
                </a:ln>
                <a:solidFill>
                  <a:schemeClr val="tx1"/>
                </a:solidFill>
                <a:effectLst/>
                <a:latin typeface="Gotham Book" pitchFamily="50" charset="0"/>
                <a:cs typeface="Gotham Book" pitchFamily="50" charset="0"/>
              </a:rPr>
              <a:t>Green Hills, Stone Bridge, North </a:t>
            </a:r>
            <a:r>
              <a:rPr lang="en-US" altLang="en-US" sz="1200" b="1" dirty="0">
                <a:latin typeface="Gotham Book" pitchFamily="50" charset="0"/>
                <a:cs typeface="Gotham Book" pitchFamily="50" charset="0"/>
              </a:rPr>
              <a:t>R</a:t>
            </a:r>
            <a:r>
              <a:rPr kumimoji="0" lang="en-US" altLang="en-US" sz="1200" b="1" i="0" u="none" strike="noStrike" cap="none" normalizeH="0" baseline="0" dirty="0">
                <a:ln>
                  <a:noFill/>
                </a:ln>
                <a:solidFill>
                  <a:schemeClr val="tx1"/>
                </a:solidFill>
                <a:effectLst/>
                <a:latin typeface="Gotham Book" pitchFamily="50" charset="0"/>
                <a:cs typeface="Gotham Book" pitchFamily="50" charset="0"/>
              </a:rPr>
              <a:t>idge Height, North Ridge </a:t>
            </a:r>
            <a:r>
              <a:rPr kumimoji="0" lang="en-US" altLang="en-US" sz="1200" b="0" i="0" u="none" strike="noStrike" cap="none" normalizeH="0" baseline="0" dirty="0">
                <a:ln>
                  <a:noFill/>
                </a:ln>
                <a:solidFill>
                  <a:schemeClr val="tx1"/>
                </a:solidFill>
                <a:effectLst/>
                <a:latin typeface="Gotham Book" pitchFamily="50" charset="0"/>
                <a:cs typeface="Gotham Book" pitchFamily="50" charset="0"/>
              </a:rPr>
              <a:t>neighborhood houses affect sale prices the most among others in Ames</a:t>
            </a:r>
          </a:p>
          <a:p>
            <a:pPr marL="285750" lvl="0" indent="-285750" eaLnBrk="0" fontAlgn="base" hangingPunct="0">
              <a:lnSpc>
                <a:spcPct val="150000"/>
              </a:lnSpc>
              <a:spcBef>
                <a:spcPct val="0"/>
              </a:spcBef>
              <a:spcAft>
                <a:spcPct val="0"/>
              </a:spcAft>
              <a:buFont typeface="Arial" panose="020B0604020202020204" pitchFamily="34" charset="0"/>
              <a:buChar char="•"/>
            </a:pPr>
            <a:endParaRPr kumimoji="0" lang="en-US" altLang="en-US" sz="1200" b="0" i="0" u="none" strike="noStrike" cap="none" normalizeH="0" baseline="0" dirty="0">
              <a:ln>
                <a:noFill/>
              </a:ln>
              <a:solidFill>
                <a:schemeClr val="tx1"/>
              </a:solidFill>
              <a:effectLst/>
              <a:latin typeface="Gotham Book" pitchFamily="50" charset="0"/>
              <a:cs typeface="Gotham Book" pitchFamily="50" charset="0"/>
            </a:endParaRP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200" b="0" i="0" u="none" strike="noStrike" cap="none" normalizeH="0" baseline="0" dirty="0">
                <a:ln>
                  <a:noFill/>
                </a:ln>
                <a:solidFill>
                  <a:schemeClr val="tx1"/>
                </a:solidFill>
                <a:effectLst/>
                <a:latin typeface="Gotham Book" pitchFamily="50" charset="0"/>
                <a:cs typeface="Gotham Book" pitchFamily="50" charset="0"/>
              </a:rPr>
              <a:t>Planned Unit Development (PUD) houses will decrease the sale price (MS </a:t>
            </a:r>
            <a:r>
              <a:rPr kumimoji="0" lang="en-US" altLang="en-US" sz="1200" b="0" i="0" u="none" strike="noStrike" cap="none" normalizeH="0" baseline="0" dirty="0" err="1">
                <a:ln>
                  <a:noFill/>
                </a:ln>
                <a:solidFill>
                  <a:schemeClr val="tx1"/>
                </a:solidFill>
                <a:effectLst/>
                <a:latin typeface="Gotham Book" pitchFamily="50" charset="0"/>
                <a:cs typeface="Gotham Book" pitchFamily="50" charset="0"/>
              </a:rPr>
              <a:t>SubClass</a:t>
            </a:r>
            <a:r>
              <a:rPr kumimoji="0" lang="en-US" altLang="en-US" sz="1200" b="0" i="0" u="none" strike="noStrike" cap="none" normalizeH="0" baseline="0" dirty="0">
                <a:ln>
                  <a:noFill/>
                </a:ln>
                <a:solidFill>
                  <a:schemeClr val="tx1"/>
                </a:solidFill>
                <a:effectLst/>
                <a:latin typeface="Gotham Book" pitchFamily="50" charset="0"/>
                <a:cs typeface="Gotham Book" pitchFamily="50" charset="0"/>
              </a:rPr>
              <a:t> 160 &amp; 120)</a:t>
            </a:r>
          </a:p>
        </p:txBody>
      </p:sp>
      <p:pic>
        <p:nvPicPr>
          <p:cNvPr id="12" name="Picture 11" descr="A screenshot of a cell phone&#10;&#10;Description automatically generated">
            <a:extLst>
              <a:ext uri="{FF2B5EF4-FFF2-40B4-BE49-F238E27FC236}">
                <a16:creationId xmlns:a16="http://schemas.microsoft.com/office/drawing/2014/main" id="{2B98A379-9DB1-4464-B397-DB77D4F2A3AC}"/>
              </a:ext>
            </a:extLst>
          </p:cNvPr>
          <p:cNvPicPr>
            <a:picLocks noChangeAspect="1"/>
          </p:cNvPicPr>
          <p:nvPr/>
        </p:nvPicPr>
        <p:blipFill rotWithShape="1">
          <a:blip r:embed="rId3">
            <a:extLst>
              <a:ext uri="{28A0092B-C50C-407E-A947-70E740481C1C}">
                <a14:useLocalDpi xmlns:a14="http://schemas.microsoft.com/office/drawing/2010/main" val="0"/>
              </a:ext>
            </a:extLst>
          </a:blip>
          <a:srcRect l="829" t="7281" r="5373" b="6666"/>
          <a:stretch/>
        </p:blipFill>
        <p:spPr>
          <a:xfrm>
            <a:off x="248245" y="2074142"/>
            <a:ext cx="6844705" cy="4186413"/>
          </a:xfrm>
          <a:prstGeom prst="rect">
            <a:avLst/>
          </a:prstGeom>
        </p:spPr>
      </p:pic>
    </p:spTree>
    <p:extLst>
      <p:ext uri="{BB962C8B-B14F-4D97-AF65-F5344CB8AC3E}">
        <p14:creationId xmlns:p14="http://schemas.microsoft.com/office/powerpoint/2010/main" val="2333313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140245"/>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SUMMARY</a:t>
            </a:r>
          </a:p>
        </p:txBody>
      </p:sp>
      <p:sp>
        <p:nvSpPr>
          <p:cNvPr id="10" name="Rectangle 1">
            <a:extLst>
              <a:ext uri="{FF2B5EF4-FFF2-40B4-BE49-F238E27FC236}">
                <a16:creationId xmlns:a16="http://schemas.microsoft.com/office/drawing/2014/main" id="{06460EDE-5B80-4292-8A9D-3A10C5818E90}"/>
              </a:ext>
            </a:extLst>
          </p:cNvPr>
          <p:cNvSpPr>
            <a:spLocks noChangeArrowheads="1"/>
          </p:cNvSpPr>
          <p:nvPr/>
        </p:nvSpPr>
        <p:spPr bwMode="auto">
          <a:xfrm>
            <a:off x="1376781" y="1678444"/>
            <a:ext cx="8645106" cy="700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Green Hills close to Iowa University</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North Ridge, North Ridge Height and Stone Bridge are in upper class neighborhood</a:t>
            </a:r>
          </a:p>
        </p:txBody>
      </p:sp>
      <p:grpSp>
        <p:nvGrpSpPr>
          <p:cNvPr id="2" name="Group 1">
            <a:extLst>
              <a:ext uri="{FF2B5EF4-FFF2-40B4-BE49-F238E27FC236}">
                <a16:creationId xmlns:a16="http://schemas.microsoft.com/office/drawing/2014/main" id="{45B35C1E-E761-4062-9724-6B4C58460B25}"/>
              </a:ext>
            </a:extLst>
          </p:cNvPr>
          <p:cNvGrpSpPr/>
          <p:nvPr/>
        </p:nvGrpSpPr>
        <p:grpSpPr>
          <a:xfrm>
            <a:off x="1937170" y="2672842"/>
            <a:ext cx="7983118" cy="3953220"/>
            <a:chOff x="1937170" y="2672842"/>
            <a:chExt cx="7983118" cy="3953220"/>
          </a:xfrm>
        </p:grpSpPr>
        <p:grpSp>
          <p:nvGrpSpPr>
            <p:cNvPr id="9" name="Group 8">
              <a:extLst>
                <a:ext uri="{FF2B5EF4-FFF2-40B4-BE49-F238E27FC236}">
                  <a16:creationId xmlns:a16="http://schemas.microsoft.com/office/drawing/2014/main" id="{999C6E1E-0092-41EE-B1E9-7250D6824AE5}"/>
                </a:ext>
              </a:extLst>
            </p:cNvPr>
            <p:cNvGrpSpPr/>
            <p:nvPr/>
          </p:nvGrpSpPr>
          <p:grpSpPr>
            <a:xfrm>
              <a:off x="1937170" y="2672842"/>
              <a:ext cx="7983118" cy="3953220"/>
              <a:chOff x="640182" y="1795169"/>
              <a:chExt cx="9934985" cy="4919780"/>
            </a:xfrm>
          </p:grpSpPr>
          <p:pic>
            <p:nvPicPr>
              <p:cNvPr id="4" name="Picture 3">
                <a:extLst>
                  <a:ext uri="{FF2B5EF4-FFF2-40B4-BE49-F238E27FC236}">
                    <a16:creationId xmlns:a16="http://schemas.microsoft.com/office/drawing/2014/main" id="{5CACD684-5C44-4BC3-B115-7348FA2F09B5}"/>
                  </a:ext>
                </a:extLst>
              </p:cNvPr>
              <p:cNvPicPr>
                <a:picLocks noChangeAspect="1"/>
              </p:cNvPicPr>
              <p:nvPr/>
            </p:nvPicPr>
            <p:blipFill rotWithShape="1">
              <a:blip r:embed="rId3"/>
              <a:srcRect l="2302" t="19714" r="1120" b="8549"/>
              <a:stretch/>
            </p:blipFill>
            <p:spPr>
              <a:xfrm>
                <a:off x="640182" y="1795169"/>
                <a:ext cx="9934985" cy="4919780"/>
              </a:xfrm>
              <a:prstGeom prst="rect">
                <a:avLst/>
              </a:prstGeom>
            </p:spPr>
          </p:pic>
          <p:sp>
            <p:nvSpPr>
              <p:cNvPr id="8" name="Oval 7">
                <a:extLst>
                  <a:ext uri="{FF2B5EF4-FFF2-40B4-BE49-F238E27FC236}">
                    <a16:creationId xmlns:a16="http://schemas.microsoft.com/office/drawing/2014/main" id="{1824E2D6-DFFE-41F6-9373-246DBA96A1EB}"/>
                  </a:ext>
                </a:extLst>
              </p:cNvPr>
              <p:cNvSpPr/>
              <p:nvPr/>
            </p:nvSpPr>
            <p:spPr>
              <a:xfrm>
                <a:off x="5424692" y="4622488"/>
                <a:ext cx="1668258" cy="1024126"/>
              </a:xfrm>
              <a:prstGeom prst="ellipse">
                <a:avLst/>
              </a:prstGeom>
              <a:noFill/>
              <a:ln w="38100">
                <a:solidFill>
                  <a:srgbClr val="54B9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4" name="Oval 13">
                <a:extLst>
                  <a:ext uri="{FF2B5EF4-FFF2-40B4-BE49-F238E27FC236}">
                    <a16:creationId xmlns:a16="http://schemas.microsoft.com/office/drawing/2014/main" id="{E9059331-360A-4B88-9801-B5A8D84F7B7D}"/>
                  </a:ext>
                </a:extLst>
              </p:cNvPr>
              <p:cNvSpPr/>
              <p:nvPr/>
            </p:nvSpPr>
            <p:spPr>
              <a:xfrm>
                <a:off x="3779520" y="2674620"/>
                <a:ext cx="836050" cy="803310"/>
              </a:xfrm>
              <a:prstGeom prst="ellipse">
                <a:avLst/>
              </a:prstGeom>
              <a:noFill/>
              <a:ln w="38100">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5" name="Oval 14">
                <a:extLst>
                  <a:ext uri="{FF2B5EF4-FFF2-40B4-BE49-F238E27FC236}">
                    <a16:creationId xmlns:a16="http://schemas.microsoft.com/office/drawing/2014/main" id="{1A0B023D-8524-4087-9417-963A834A76AA}"/>
                  </a:ext>
                </a:extLst>
              </p:cNvPr>
              <p:cNvSpPr/>
              <p:nvPr/>
            </p:nvSpPr>
            <p:spPr>
              <a:xfrm>
                <a:off x="3779520" y="1869856"/>
                <a:ext cx="836050" cy="803310"/>
              </a:xfrm>
              <a:prstGeom prst="ellipse">
                <a:avLst/>
              </a:prstGeom>
              <a:noFill/>
              <a:ln w="38100">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6" name="Oval 15">
                <a:extLst>
                  <a:ext uri="{FF2B5EF4-FFF2-40B4-BE49-F238E27FC236}">
                    <a16:creationId xmlns:a16="http://schemas.microsoft.com/office/drawing/2014/main" id="{72C9DA9E-0FA7-423C-A34A-DCC2F4F7F1B6}"/>
                  </a:ext>
                </a:extLst>
              </p:cNvPr>
              <p:cNvSpPr/>
              <p:nvPr/>
            </p:nvSpPr>
            <p:spPr>
              <a:xfrm>
                <a:off x="5132070" y="1869856"/>
                <a:ext cx="836050" cy="803310"/>
              </a:xfrm>
              <a:prstGeom prst="ellipse">
                <a:avLst/>
              </a:prstGeom>
              <a:noFill/>
              <a:ln w="38100">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7" name="Oval 16">
                <a:extLst>
                  <a:ext uri="{FF2B5EF4-FFF2-40B4-BE49-F238E27FC236}">
                    <a16:creationId xmlns:a16="http://schemas.microsoft.com/office/drawing/2014/main" id="{62F887BC-7FA7-46E5-A6CD-E46A94615FB0}"/>
                  </a:ext>
                </a:extLst>
              </p:cNvPr>
              <p:cNvSpPr/>
              <p:nvPr/>
            </p:nvSpPr>
            <p:spPr>
              <a:xfrm>
                <a:off x="4336732" y="5408295"/>
                <a:ext cx="836050" cy="803310"/>
              </a:xfrm>
              <a:prstGeom prst="ellipse">
                <a:avLst/>
              </a:prstGeom>
              <a:noFill/>
              <a:ln w="38100">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9" name="Rectangle 1">
                <a:extLst>
                  <a:ext uri="{FF2B5EF4-FFF2-40B4-BE49-F238E27FC236}">
                    <a16:creationId xmlns:a16="http://schemas.microsoft.com/office/drawing/2014/main" id="{C878E6DE-4C32-4E90-A8AF-B7FA93678853}"/>
                  </a:ext>
                </a:extLst>
              </p:cNvPr>
              <p:cNvSpPr>
                <a:spLocks noChangeArrowheads="1"/>
              </p:cNvSpPr>
              <p:nvPr/>
            </p:nvSpPr>
            <p:spPr bwMode="auto">
              <a:xfrm>
                <a:off x="6096000" y="1962841"/>
                <a:ext cx="1942865" cy="45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sz="1100" b="0" i="0" u="none" strike="noStrike" cap="none" normalizeH="0" baseline="0" dirty="0">
                    <a:ln>
                      <a:noFill/>
                    </a:ln>
                    <a:solidFill>
                      <a:srgbClr val="000000"/>
                    </a:solidFill>
                    <a:effectLst/>
                    <a:latin typeface="Gotham Bold" panose="02000803030000020004" pitchFamily="2" charset="0"/>
                    <a:cs typeface="Gotham Book" pitchFamily="50" charset="0"/>
                  </a:rPr>
                  <a:t>Stone Bridge</a:t>
                </a:r>
                <a:endParaRPr kumimoji="0" lang="en-US" altLang="en-US" sz="11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0" name="Rectangle 1">
                <a:extLst>
                  <a:ext uri="{FF2B5EF4-FFF2-40B4-BE49-F238E27FC236}">
                    <a16:creationId xmlns:a16="http://schemas.microsoft.com/office/drawing/2014/main" id="{5B712054-B86A-401C-9201-C5164DFCA831}"/>
                  </a:ext>
                </a:extLst>
              </p:cNvPr>
              <p:cNvSpPr>
                <a:spLocks noChangeArrowheads="1"/>
              </p:cNvSpPr>
              <p:nvPr/>
            </p:nvSpPr>
            <p:spPr bwMode="auto">
              <a:xfrm>
                <a:off x="2291587" y="2862721"/>
                <a:ext cx="1942865" cy="45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1100" dirty="0">
                    <a:solidFill>
                      <a:srgbClr val="000000"/>
                    </a:solidFill>
                    <a:latin typeface="Gotham Bold" panose="02000803030000020004" pitchFamily="2" charset="0"/>
                    <a:cs typeface="Gotham Book" pitchFamily="50" charset="0"/>
                  </a:rPr>
                  <a:t>North Ridge</a:t>
                </a:r>
                <a:endParaRPr kumimoji="0" lang="en-US" altLang="en-US" sz="11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1" name="Rectangle 1">
                <a:extLst>
                  <a:ext uri="{FF2B5EF4-FFF2-40B4-BE49-F238E27FC236}">
                    <a16:creationId xmlns:a16="http://schemas.microsoft.com/office/drawing/2014/main" id="{0D8BFCF1-C0C7-41C4-A3CA-1EC3675BFD0F}"/>
                  </a:ext>
                </a:extLst>
              </p:cNvPr>
              <p:cNvSpPr>
                <a:spLocks noChangeArrowheads="1"/>
              </p:cNvSpPr>
              <p:nvPr/>
            </p:nvSpPr>
            <p:spPr bwMode="auto">
              <a:xfrm>
                <a:off x="2291587" y="1847772"/>
                <a:ext cx="1942865" cy="819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1100" dirty="0">
                    <a:solidFill>
                      <a:srgbClr val="000000"/>
                    </a:solidFill>
                    <a:latin typeface="Gotham Bold" panose="02000803030000020004" pitchFamily="2" charset="0"/>
                    <a:cs typeface="Gotham Book" pitchFamily="50" charset="0"/>
                  </a:rPr>
                  <a:t>North Ridge</a:t>
                </a:r>
              </a:p>
              <a:p>
                <a:pPr lvl="0" eaLnBrk="0" fontAlgn="base" hangingPunct="0">
                  <a:lnSpc>
                    <a:spcPct val="150000"/>
                  </a:lnSpc>
                  <a:spcBef>
                    <a:spcPct val="0"/>
                  </a:spcBef>
                  <a:spcAft>
                    <a:spcPct val="0"/>
                  </a:spcAft>
                </a:pPr>
                <a:r>
                  <a:rPr kumimoji="0" lang="en-US" altLang="en-US" sz="1100" b="0" i="0" u="none" strike="noStrike" cap="none" normalizeH="0" baseline="0" dirty="0">
                    <a:ln>
                      <a:noFill/>
                    </a:ln>
                    <a:solidFill>
                      <a:srgbClr val="000000"/>
                    </a:solidFill>
                    <a:effectLst/>
                    <a:latin typeface="Gotham Bold" panose="02000803030000020004" pitchFamily="2" charset="0"/>
                    <a:cs typeface="Gotham Book" pitchFamily="50" charset="0"/>
                  </a:rPr>
                  <a:t>Height</a:t>
                </a:r>
                <a:endParaRPr kumimoji="0" lang="en-US" altLang="en-US" sz="11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2" name="Rectangle 1">
                <a:extLst>
                  <a:ext uri="{FF2B5EF4-FFF2-40B4-BE49-F238E27FC236}">
                    <a16:creationId xmlns:a16="http://schemas.microsoft.com/office/drawing/2014/main" id="{E960B1ED-ED6D-45DE-B30A-E992AF89E4BF}"/>
                  </a:ext>
                </a:extLst>
              </p:cNvPr>
              <p:cNvSpPr>
                <a:spLocks noChangeArrowheads="1"/>
              </p:cNvSpPr>
              <p:nvPr/>
            </p:nvSpPr>
            <p:spPr bwMode="auto">
              <a:xfrm>
                <a:off x="2938273" y="5584533"/>
                <a:ext cx="1682494" cy="45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sz="1100" b="0" i="0" u="none" strike="noStrike" cap="none" normalizeH="0" baseline="0" dirty="0">
                    <a:ln>
                      <a:noFill/>
                    </a:ln>
                    <a:solidFill>
                      <a:srgbClr val="000000"/>
                    </a:solidFill>
                    <a:effectLst/>
                    <a:latin typeface="Gotham Bold" panose="02000803030000020004" pitchFamily="2" charset="0"/>
                    <a:cs typeface="Gotham Book" pitchFamily="50" charset="0"/>
                  </a:rPr>
                  <a:t>Green Hills</a:t>
                </a:r>
                <a:endParaRPr kumimoji="0" lang="en-US" altLang="en-US" sz="11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grpSp>
        <p:sp>
          <p:nvSpPr>
            <p:cNvPr id="23" name="Rectangle 1">
              <a:extLst>
                <a:ext uri="{FF2B5EF4-FFF2-40B4-BE49-F238E27FC236}">
                  <a16:creationId xmlns:a16="http://schemas.microsoft.com/office/drawing/2014/main" id="{A40BE9FC-6DBB-4AA3-8EE7-2DF48F7E26F8}"/>
                </a:ext>
              </a:extLst>
            </p:cNvPr>
            <p:cNvSpPr>
              <a:spLocks noChangeArrowheads="1"/>
            </p:cNvSpPr>
            <p:nvPr/>
          </p:nvSpPr>
          <p:spPr bwMode="auto">
            <a:xfrm>
              <a:off x="7169300" y="5134356"/>
              <a:ext cx="1351944" cy="309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sz="1100" b="0" i="0" u="none" strike="noStrike" cap="none" normalizeH="0" baseline="0" dirty="0">
                  <a:ln>
                    <a:noFill/>
                  </a:ln>
                  <a:solidFill>
                    <a:srgbClr val="231F20"/>
                  </a:solidFill>
                  <a:effectLst/>
                  <a:latin typeface="Gotham Bold" panose="02000803030000020004" pitchFamily="2" charset="0"/>
                  <a:cs typeface="Gotham Book" pitchFamily="50" charset="0"/>
                </a:rPr>
                <a:t>City Center</a:t>
              </a:r>
            </a:p>
          </p:txBody>
        </p:sp>
      </p:grpSp>
    </p:spTree>
    <p:extLst>
      <p:ext uri="{BB962C8B-B14F-4D97-AF65-F5344CB8AC3E}">
        <p14:creationId xmlns:p14="http://schemas.microsoft.com/office/powerpoint/2010/main" val="3679905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C0A698-25D4-41B8-BCE4-8C7EFABF031B}"/>
              </a:ext>
            </a:extLst>
          </p:cNvPr>
          <p:cNvSpPr txBox="1"/>
          <p:nvPr/>
        </p:nvSpPr>
        <p:spPr>
          <a:xfrm>
            <a:off x="4079400" y="3044279"/>
            <a:ext cx="3751348" cy="769441"/>
          </a:xfrm>
          <a:prstGeom prst="rect">
            <a:avLst/>
          </a:prstGeom>
          <a:noFill/>
        </p:spPr>
        <p:txBody>
          <a:bodyPr wrap="none" rtlCol="0">
            <a:spAutoFit/>
          </a:bodyPr>
          <a:lstStyle/>
          <a:p>
            <a:r>
              <a:rPr lang="en-US" sz="4400" dirty="0">
                <a:solidFill>
                  <a:srgbClr val="54B948"/>
                </a:solidFill>
                <a:latin typeface="Gotham Black" panose="02000603040000020004" pitchFamily="2" charset="0"/>
              </a:rPr>
              <a:t>THANK YOU</a:t>
            </a:r>
          </a:p>
        </p:txBody>
      </p:sp>
      <p:pic>
        <p:nvPicPr>
          <p:cNvPr id="1026" name="Picture 2" descr="Image result for city of ames">
            <a:extLst>
              <a:ext uri="{FF2B5EF4-FFF2-40B4-BE49-F238E27FC236}">
                <a16:creationId xmlns:a16="http://schemas.microsoft.com/office/drawing/2014/main" id="{1FB602C7-CC7A-44F7-8E3C-40BE16854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6537" y="4431417"/>
            <a:ext cx="2137705" cy="213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060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297320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3" y="5407862"/>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339393" y="3028890"/>
            <a:ext cx="2294415" cy="400110"/>
          </a:xfrm>
          <a:prstGeom prst="rect">
            <a:avLst/>
          </a:prstGeom>
        </p:spPr>
        <p:txBody>
          <a:bodyPr wrap="square">
            <a:spAutoFit/>
          </a:bodyPr>
          <a:lstStyle/>
          <a:p>
            <a:r>
              <a:rPr lang="en-US" sz="2000" dirty="0">
                <a:solidFill>
                  <a:srgbClr val="54B948"/>
                </a:solidFill>
                <a:latin typeface="Gotham Black" panose="02000603040000020004" pitchFamily="2" charset="0"/>
              </a:rPr>
              <a:t>INTRODUCTION</a:t>
            </a:r>
          </a:p>
        </p:txBody>
      </p:sp>
      <p:sp>
        <p:nvSpPr>
          <p:cNvPr id="8" name="Rectangle 7">
            <a:extLst>
              <a:ext uri="{FF2B5EF4-FFF2-40B4-BE49-F238E27FC236}">
                <a16:creationId xmlns:a16="http://schemas.microsoft.com/office/drawing/2014/main" id="{24F6A1EF-4CC5-4FE0-A6D6-85E111D6C44D}"/>
              </a:ext>
            </a:extLst>
          </p:cNvPr>
          <p:cNvSpPr/>
          <p:nvPr/>
        </p:nvSpPr>
        <p:spPr>
          <a:xfrm>
            <a:off x="3777275" y="558606"/>
            <a:ext cx="7436747" cy="2121350"/>
          </a:xfrm>
          <a:prstGeom prst="rect">
            <a:avLst/>
          </a:prstGeom>
        </p:spPr>
        <p:txBody>
          <a:bodyPr wrap="square">
            <a:spAutoFit/>
          </a:bodyPr>
          <a:lstStyle/>
          <a:p>
            <a:pPr algn="just">
              <a:lnSpc>
                <a:spcPct val="150000"/>
              </a:lnSpc>
            </a:pPr>
            <a:r>
              <a:rPr lang="en-US" b="0" i="0" dirty="0">
                <a:solidFill>
                  <a:srgbClr val="231F20"/>
                </a:solidFill>
                <a:effectLst/>
                <a:latin typeface="Gotham Book" pitchFamily="50" charset="0"/>
                <a:cs typeface="Gotham Book" pitchFamily="50" charset="0"/>
              </a:rPr>
              <a:t>Ames is a city in Story County, Iowa, United States approximately 30 miles north of Des Moines in central Iowa. It is best known as the home of Iowa State University, with leading Agriculture, Design, Engineering, and Veterinary Medicine colleges.</a:t>
            </a:r>
            <a:endParaRPr lang="en-SG" dirty="0">
              <a:solidFill>
                <a:srgbClr val="231F20"/>
              </a:solidFill>
              <a:latin typeface="Gotham Book" pitchFamily="50" charset="0"/>
              <a:cs typeface="Gotham Book" pitchFamily="50" charset="0"/>
            </a:endParaRPr>
          </a:p>
        </p:txBody>
      </p:sp>
      <p:sp>
        <p:nvSpPr>
          <p:cNvPr id="10" name="Rectangle 9">
            <a:extLst>
              <a:ext uri="{FF2B5EF4-FFF2-40B4-BE49-F238E27FC236}">
                <a16:creationId xmlns:a16="http://schemas.microsoft.com/office/drawing/2014/main" id="{8969DDD1-BFA7-48A8-81B5-797733C611A4}"/>
              </a:ext>
            </a:extLst>
          </p:cNvPr>
          <p:cNvSpPr/>
          <p:nvPr/>
        </p:nvSpPr>
        <p:spPr>
          <a:xfrm>
            <a:off x="3777275" y="3228945"/>
            <a:ext cx="7436747" cy="1294650"/>
          </a:xfrm>
          <a:prstGeom prst="rect">
            <a:avLst/>
          </a:prstGeom>
        </p:spPr>
        <p:txBody>
          <a:bodyPr wrap="square">
            <a:spAutoFit/>
          </a:bodyPr>
          <a:lstStyle/>
          <a:p>
            <a:pPr algn="just">
              <a:lnSpc>
                <a:spcPct val="150000"/>
              </a:lnSpc>
            </a:pPr>
            <a:r>
              <a:rPr lang="en-US" b="0" i="0" dirty="0">
                <a:solidFill>
                  <a:srgbClr val="231F20"/>
                </a:solidFill>
                <a:effectLst/>
                <a:latin typeface="Gotham Book" pitchFamily="50" charset="0"/>
                <a:cs typeface="Gotham Book" pitchFamily="50" charset="0"/>
              </a:rPr>
              <a:t>In this project, datasets obtains from the Ames Assessor’s Office (through Kaggle) are used to </a:t>
            </a:r>
            <a:r>
              <a:rPr lang="en-US" dirty="0">
                <a:solidFill>
                  <a:srgbClr val="231F20"/>
                </a:solidFill>
                <a:latin typeface="Gotham Book" pitchFamily="50" charset="0"/>
                <a:cs typeface="Gotham Book" pitchFamily="50" charset="0"/>
              </a:rPr>
              <a:t>create a regression model that predicts the price of houses in Ames, IA.</a:t>
            </a:r>
            <a:endParaRPr lang="en-SG" dirty="0">
              <a:solidFill>
                <a:srgbClr val="231F20"/>
              </a:solidFill>
              <a:latin typeface="Gotham Book" pitchFamily="50" charset="0"/>
              <a:cs typeface="Gotham Book" pitchFamily="50" charset="0"/>
            </a:endParaRPr>
          </a:p>
        </p:txBody>
      </p:sp>
      <p:pic>
        <p:nvPicPr>
          <p:cNvPr id="14" name="Picture 13">
            <a:extLst>
              <a:ext uri="{FF2B5EF4-FFF2-40B4-BE49-F238E27FC236}">
                <a16:creationId xmlns:a16="http://schemas.microsoft.com/office/drawing/2014/main" id="{4BC1351C-9145-4EC1-A700-054020C6B3FA}"/>
              </a:ext>
            </a:extLst>
          </p:cNvPr>
          <p:cNvPicPr>
            <a:picLocks noChangeAspect="1"/>
          </p:cNvPicPr>
          <p:nvPr/>
        </p:nvPicPr>
        <p:blipFill rotWithShape="1">
          <a:blip r:embed="rId3"/>
          <a:srcRect l="248" t="40231" r="52131" b="38311"/>
          <a:stretch/>
        </p:blipFill>
        <p:spPr>
          <a:xfrm>
            <a:off x="5392552" y="4947400"/>
            <a:ext cx="4500748" cy="1351994"/>
          </a:xfrm>
          <a:prstGeom prst="rect">
            <a:avLst/>
          </a:prstGeom>
        </p:spPr>
      </p:pic>
    </p:spTree>
    <p:extLst>
      <p:ext uri="{BB962C8B-B14F-4D97-AF65-F5344CB8AC3E}">
        <p14:creationId xmlns:p14="http://schemas.microsoft.com/office/powerpoint/2010/main" val="1451713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297320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3" y="5407862"/>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171253" y="2571690"/>
            <a:ext cx="2462555" cy="1290866"/>
          </a:xfrm>
          <a:prstGeom prst="rect">
            <a:avLst/>
          </a:prstGeom>
        </p:spPr>
        <p:txBody>
          <a:bodyPr wrap="square">
            <a:spAutoFit/>
          </a:bodyPr>
          <a:lstStyle/>
          <a:p>
            <a:pPr>
              <a:lnSpc>
                <a:spcPct val="150000"/>
              </a:lnSpc>
            </a:pPr>
            <a:r>
              <a:rPr lang="en-US" sz="2800" dirty="0">
                <a:solidFill>
                  <a:srgbClr val="54B948"/>
                </a:solidFill>
                <a:latin typeface="Gotham Black" panose="02000603040000020004" pitchFamily="2" charset="0"/>
              </a:rPr>
              <a:t>PROBLEM </a:t>
            </a:r>
          </a:p>
          <a:p>
            <a:pPr>
              <a:lnSpc>
                <a:spcPct val="150000"/>
              </a:lnSpc>
            </a:pPr>
            <a:r>
              <a:rPr lang="en-US" sz="2800" dirty="0">
                <a:solidFill>
                  <a:srgbClr val="54B948"/>
                </a:solidFill>
                <a:latin typeface="Gotham Black" panose="02000603040000020004" pitchFamily="2" charset="0"/>
              </a:rPr>
              <a:t>STATEMENT</a:t>
            </a:r>
          </a:p>
        </p:txBody>
      </p:sp>
      <p:sp>
        <p:nvSpPr>
          <p:cNvPr id="2" name="Rectangle 1">
            <a:extLst>
              <a:ext uri="{FF2B5EF4-FFF2-40B4-BE49-F238E27FC236}">
                <a16:creationId xmlns:a16="http://schemas.microsoft.com/office/drawing/2014/main" id="{958F7635-A34B-4259-8CB1-A1803D839D7E}"/>
              </a:ext>
            </a:extLst>
          </p:cNvPr>
          <p:cNvSpPr/>
          <p:nvPr/>
        </p:nvSpPr>
        <p:spPr>
          <a:xfrm>
            <a:off x="4076700" y="2571690"/>
            <a:ext cx="7143750" cy="1689693"/>
          </a:xfrm>
          <a:prstGeom prst="rect">
            <a:avLst/>
          </a:prstGeom>
        </p:spPr>
        <p:txBody>
          <a:bodyPr wrap="square">
            <a:spAutoFit/>
          </a:bodyPr>
          <a:lstStyle/>
          <a:p>
            <a:pPr algn="ctr">
              <a:lnSpc>
                <a:spcPct val="150000"/>
              </a:lnSpc>
            </a:pPr>
            <a:r>
              <a:rPr lang="en-SG" sz="2400" dirty="0">
                <a:latin typeface="Gotham Book" pitchFamily="50" charset="0"/>
                <a:cs typeface="Gotham Book" pitchFamily="50" charset="0"/>
              </a:rPr>
              <a:t>To build a regression model with the </a:t>
            </a:r>
          </a:p>
          <a:p>
            <a:pPr algn="ctr">
              <a:lnSpc>
                <a:spcPct val="150000"/>
              </a:lnSpc>
            </a:pPr>
            <a:r>
              <a:rPr lang="en-SG" sz="2400" dirty="0">
                <a:latin typeface="Gotham Bold" panose="02000803030000020004" pitchFamily="2" charset="0"/>
                <a:cs typeface="Gotham Book" pitchFamily="50" charset="0"/>
              </a:rPr>
              <a:t>lowest error </a:t>
            </a:r>
          </a:p>
          <a:p>
            <a:pPr algn="ctr">
              <a:lnSpc>
                <a:spcPct val="150000"/>
              </a:lnSpc>
            </a:pPr>
            <a:r>
              <a:rPr lang="en-SG" sz="2400" dirty="0">
                <a:latin typeface="Gotham Book" pitchFamily="50" charset="0"/>
                <a:cs typeface="Gotham Book" pitchFamily="50" charset="0"/>
              </a:rPr>
              <a:t>to predict Sales Price of houses sold in Ames</a:t>
            </a:r>
          </a:p>
        </p:txBody>
      </p:sp>
    </p:spTree>
    <p:extLst>
      <p:ext uri="{BB962C8B-B14F-4D97-AF65-F5344CB8AC3E}">
        <p14:creationId xmlns:p14="http://schemas.microsoft.com/office/powerpoint/2010/main" val="3033235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297320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3" y="5407862"/>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171253" y="2571690"/>
            <a:ext cx="2462555" cy="644535"/>
          </a:xfrm>
          <a:prstGeom prst="rect">
            <a:avLst/>
          </a:prstGeom>
        </p:spPr>
        <p:txBody>
          <a:bodyPr wrap="square">
            <a:spAutoFit/>
          </a:bodyPr>
          <a:lstStyle/>
          <a:p>
            <a:pPr>
              <a:lnSpc>
                <a:spcPct val="150000"/>
              </a:lnSpc>
            </a:pPr>
            <a:r>
              <a:rPr lang="en-US" sz="2800" dirty="0">
                <a:solidFill>
                  <a:srgbClr val="54B948"/>
                </a:solidFill>
                <a:latin typeface="Gotham Black" panose="02000603040000020004" pitchFamily="2" charset="0"/>
              </a:rPr>
              <a:t>DATASETS</a:t>
            </a:r>
          </a:p>
        </p:txBody>
      </p:sp>
      <p:sp>
        <p:nvSpPr>
          <p:cNvPr id="3" name="Rectangle 1">
            <a:extLst>
              <a:ext uri="{FF2B5EF4-FFF2-40B4-BE49-F238E27FC236}">
                <a16:creationId xmlns:a16="http://schemas.microsoft.com/office/drawing/2014/main" id="{B5253C11-EFD1-4712-B1B9-EC2D84B054ED}"/>
              </a:ext>
            </a:extLst>
          </p:cNvPr>
          <p:cNvSpPr>
            <a:spLocks noChangeArrowheads="1"/>
          </p:cNvSpPr>
          <p:nvPr/>
        </p:nvSpPr>
        <p:spPr bwMode="auto">
          <a:xfrm>
            <a:off x="3536950" y="392064"/>
            <a:ext cx="7581900" cy="1290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ok" pitchFamily="50" charset="0"/>
                <a:cs typeface="Gotham Book" pitchFamily="50" charset="0"/>
              </a:rPr>
              <a:t>Data set contains information from the Ames Assessor’s Office used in computing assessed values for individual residential properties sold in Ames, IA from 2006 to 2010.</a:t>
            </a:r>
            <a:r>
              <a:rPr kumimoji="0" lang="en-US" altLang="en-US" b="0" i="0" u="none" strike="noStrike" cap="none" normalizeH="0" baseline="0" dirty="0">
                <a:ln>
                  <a:noFill/>
                </a:ln>
                <a:solidFill>
                  <a:schemeClr val="tx1"/>
                </a:solidFill>
                <a:effectLst/>
                <a:latin typeface="Gotham Book" pitchFamily="50" charset="0"/>
                <a:cs typeface="Gotham Book" pitchFamily="50" charset="0"/>
              </a:rPr>
              <a:t> </a:t>
            </a:r>
          </a:p>
        </p:txBody>
      </p:sp>
      <p:sp>
        <p:nvSpPr>
          <p:cNvPr id="8" name="Rectangle 1">
            <a:extLst>
              <a:ext uri="{FF2B5EF4-FFF2-40B4-BE49-F238E27FC236}">
                <a16:creationId xmlns:a16="http://schemas.microsoft.com/office/drawing/2014/main" id="{DD5612EF-EF9D-4D45-8F6C-2589ADE689BF}"/>
              </a:ext>
            </a:extLst>
          </p:cNvPr>
          <p:cNvSpPr>
            <a:spLocks noChangeArrowheads="1"/>
          </p:cNvSpPr>
          <p:nvPr/>
        </p:nvSpPr>
        <p:spPr bwMode="auto">
          <a:xfrm>
            <a:off x="3536950" y="2019102"/>
            <a:ext cx="8623300" cy="874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b="1" i="0" u="none" strike="noStrike" cap="none" normalizeH="0" baseline="0" dirty="0">
                <a:ln>
                  <a:noFill/>
                </a:ln>
                <a:solidFill>
                  <a:srgbClr val="000000"/>
                </a:solidFill>
                <a:effectLst/>
                <a:latin typeface="Gotham Book" pitchFamily="50" charset="0"/>
                <a:cs typeface="Gotham Book" pitchFamily="50" charset="0"/>
              </a:rPr>
              <a:t>Source: </a:t>
            </a:r>
            <a:r>
              <a:rPr lang="en-SG" dirty="0">
                <a:latin typeface="Gotham Book" pitchFamily="50" charset="0"/>
                <a:cs typeface="Gotham Book" pitchFamily="50" charset="0"/>
              </a:rPr>
              <a:t>https://www.kaggle.com/c/dsi-us-6-project-2-regression-challenge/</a:t>
            </a:r>
            <a:endParaRPr kumimoji="0" lang="en-US" altLang="en-US" b="0" i="0" u="none" strike="noStrike" cap="none" normalizeH="0" baseline="0" dirty="0">
              <a:ln>
                <a:noFill/>
              </a:ln>
              <a:solidFill>
                <a:schemeClr val="tx1"/>
              </a:solidFill>
              <a:effectLst/>
              <a:latin typeface="Gotham Book" pitchFamily="50" charset="0"/>
              <a:cs typeface="Gotham Book" pitchFamily="50" charset="0"/>
            </a:endParaRPr>
          </a:p>
        </p:txBody>
      </p:sp>
      <p:grpSp>
        <p:nvGrpSpPr>
          <p:cNvPr id="19" name="Group 18">
            <a:extLst>
              <a:ext uri="{FF2B5EF4-FFF2-40B4-BE49-F238E27FC236}">
                <a16:creationId xmlns:a16="http://schemas.microsoft.com/office/drawing/2014/main" id="{999956C4-567D-47FD-BB6E-E613914D9F0A}"/>
              </a:ext>
            </a:extLst>
          </p:cNvPr>
          <p:cNvGrpSpPr/>
          <p:nvPr/>
        </p:nvGrpSpPr>
        <p:grpSpPr>
          <a:xfrm>
            <a:off x="4493151" y="3449146"/>
            <a:ext cx="5669498" cy="2634713"/>
            <a:chOff x="3340801" y="3449146"/>
            <a:chExt cx="5669498" cy="2634713"/>
          </a:xfrm>
        </p:grpSpPr>
        <p:sp>
          <p:nvSpPr>
            <p:cNvPr id="9" name="Rectangle 1">
              <a:extLst>
                <a:ext uri="{FF2B5EF4-FFF2-40B4-BE49-F238E27FC236}">
                  <a16:creationId xmlns:a16="http://schemas.microsoft.com/office/drawing/2014/main" id="{CE5B5694-B900-4463-9FDE-AB797CF26025}"/>
                </a:ext>
              </a:extLst>
            </p:cNvPr>
            <p:cNvSpPr>
              <a:spLocks noChangeArrowheads="1"/>
            </p:cNvSpPr>
            <p:nvPr/>
          </p:nvSpPr>
          <p:spPr bwMode="auto">
            <a:xfrm>
              <a:off x="5124450" y="34491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2051</a:t>
              </a:r>
              <a:endParaRPr kumimoji="0" lang="en-US" altLang="en-US" sz="4400" b="0" i="0" u="none" strike="noStrike" cap="none" normalizeH="0" baseline="0" dirty="0">
                <a:ln>
                  <a:noFill/>
                </a:ln>
                <a:solidFill>
                  <a:srgbClr val="54B948"/>
                </a:solidFill>
                <a:effectLst/>
                <a:latin typeface="Gotham Book" pitchFamily="50" charset="0"/>
                <a:cs typeface="Gotham Book" pitchFamily="50" charset="0"/>
              </a:endParaRPr>
            </a:p>
          </p:txBody>
        </p:sp>
        <p:sp>
          <p:nvSpPr>
            <p:cNvPr id="10" name="Rectangle 1">
              <a:extLst>
                <a:ext uri="{FF2B5EF4-FFF2-40B4-BE49-F238E27FC236}">
                  <a16:creationId xmlns:a16="http://schemas.microsoft.com/office/drawing/2014/main" id="{DDA1FA13-2B8A-4C3C-A7D0-10F82459E254}"/>
                </a:ext>
              </a:extLst>
            </p:cNvPr>
            <p:cNvSpPr>
              <a:spLocks noChangeArrowheads="1"/>
            </p:cNvSpPr>
            <p:nvPr/>
          </p:nvSpPr>
          <p:spPr bwMode="auto">
            <a:xfrm>
              <a:off x="6934200" y="34491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81</a:t>
              </a:r>
              <a:endParaRPr kumimoji="0" lang="en-US" altLang="en-US" sz="4400" b="0" i="0" u="none" strike="noStrike" cap="none" normalizeH="0" baseline="0" dirty="0">
                <a:ln>
                  <a:noFill/>
                </a:ln>
                <a:solidFill>
                  <a:srgbClr val="54B948"/>
                </a:solidFill>
                <a:effectLst/>
                <a:latin typeface="Gotham Book" pitchFamily="50" charset="0"/>
                <a:cs typeface="Gotham Book" pitchFamily="50" charset="0"/>
              </a:endParaRPr>
            </a:p>
          </p:txBody>
        </p:sp>
        <p:sp>
          <p:nvSpPr>
            <p:cNvPr id="11" name="Rectangle 1">
              <a:extLst>
                <a:ext uri="{FF2B5EF4-FFF2-40B4-BE49-F238E27FC236}">
                  <a16:creationId xmlns:a16="http://schemas.microsoft.com/office/drawing/2014/main" id="{814C4341-FF20-47B6-87EC-B25F63024A8A}"/>
                </a:ext>
              </a:extLst>
            </p:cNvPr>
            <p:cNvSpPr>
              <a:spLocks noChangeArrowheads="1"/>
            </p:cNvSpPr>
            <p:nvPr/>
          </p:nvSpPr>
          <p:spPr bwMode="auto">
            <a:xfrm>
              <a:off x="5124450" y="48334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879</a:t>
              </a:r>
              <a:endParaRPr kumimoji="0" lang="en-US" altLang="en-US" sz="4400" b="0" i="0" u="none" strike="noStrike" cap="none" normalizeH="0" baseline="0" dirty="0">
                <a:ln>
                  <a:noFill/>
                </a:ln>
                <a:solidFill>
                  <a:srgbClr val="54B948"/>
                </a:solidFill>
                <a:effectLst/>
                <a:latin typeface="Gotham Book" pitchFamily="50" charset="0"/>
                <a:cs typeface="Gotham Book" pitchFamily="50" charset="0"/>
              </a:endParaRPr>
            </a:p>
          </p:txBody>
        </p:sp>
        <p:sp>
          <p:nvSpPr>
            <p:cNvPr id="12" name="Rectangle 1">
              <a:extLst>
                <a:ext uri="{FF2B5EF4-FFF2-40B4-BE49-F238E27FC236}">
                  <a16:creationId xmlns:a16="http://schemas.microsoft.com/office/drawing/2014/main" id="{01F033E2-CB86-45AD-A90A-F183B11166FE}"/>
                </a:ext>
              </a:extLst>
            </p:cNvPr>
            <p:cNvSpPr>
              <a:spLocks noChangeArrowheads="1"/>
            </p:cNvSpPr>
            <p:nvPr/>
          </p:nvSpPr>
          <p:spPr bwMode="auto">
            <a:xfrm>
              <a:off x="6934200" y="48334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80</a:t>
              </a:r>
              <a:endParaRPr kumimoji="0" lang="en-US" altLang="en-US" sz="4400" b="0" i="0" u="none" strike="noStrike" cap="none" normalizeH="0" baseline="0" dirty="0">
                <a:ln>
                  <a:noFill/>
                </a:ln>
                <a:solidFill>
                  <a:srgbClr val="54B948"/>
                </a:solidFill>
                <a:effectLst/>
                <a:latin typeface="Gotham Book" pitchFamily="50" charset="0"/>
                <a:cs typeface="Gotham Book" pitchFamily="50" charset="0"/>
              </a:endParaRPr>
            </a:p>
          </p:txBody>
        </p:sp>
        <p:sp>
          <p:nvSpPr>
            <p:cNvPr id="13" name="Rectangle 1">
              <a:extLst>
                <a:ext uri="{FF2B5EF4-FFF2-40B4-BE49-F238E27FC236}">
                  <a16:creationId xmlns:a16="http://schemas.microsoft.com/office/drawing/2014/main" id="{C443F252-E89C-4276-B0FF-18684F8D975E}"/>
                </a:ext>
              </a:extLst>
            </p:cNvPr>
            <p:cNvSpPr>
              <a:spLocks noChangeArrowheads="1"/>
            </p:cNvSpPr>
            <p:nvPr/>
          </p:nvSpPr>
          <p:spPr bwMode="auto">
            <a:xfrm>
              <a:off x="3340801" y="3840653"/>
              <a:ext cx="14160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ld" panose="02000803030000020004" pitchFamily="2" charset="0"/>
                  <a:cs typeface="Gotham Book" pitchFamily="50" charset="0"/>
                </a:rPr>
                <a:t>Train.csv</a:t>
              </a:r>
              <a:endParaRPr kumimoji="0" lang="en-US" altLang="en-US"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14" name="Rectangle 1">
              <a:extLst>
                <a:ext uri="{FF2B5EF4-FFF2-40B4-BE49-F238E27FC236}">
                  <a16:creationId xmlns:a16="http://schemas.microsoft.com/office/drawing/2014/main" id="{457164F1-F5C0-4F1E-8414-CEFA98A6DBF1}"/>
                </a:ext>
              </a:extLst>
            </p:cNvPr>
            <p:cNvSpPr>
              <a:spLocks noChangeArrowheads="1"/>
            </p:cNvSpPr>
            <p:nvPr/>
          </p:nvSpPr>
          <p:spPr bwMode="auto">
            <a:xfrm>
              <a:off x="3340801" y="5246706"/>
              <a:ext cx="14160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ld" panose="02000803030000020004" pitchFamily="2" charset="0"/>
                  <a:cs typeface="Gotham Book" pitchFamily="50" charset="0"/>
                </a:rPr>
                <a:t>Test.csv</a:t>
              </a:r>
              <a:endParaRPr kumimoji="0" lang="en-US" altLang="en-US"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15" name="Rectangle 1">
              <a:extLst>
                <a:ext uri="{FF2B5EF4-FFF2-40B4-BE49-F238E27FC236}">
                  <a16:creationId xmlns:a16="http://schemas.microsoft.com/office/drawing/2014/main" id="{FE78F793-E11E-4794-9104-06004FF8E8E0}"/>
                </a:ext>
              </a:extLst>
            </p:cNvPr>
            <p:cNvSpPr>
              <a:spLocks noChangeArrowheads="1"/>
            </p:cNvSpPr>
            <p:nvPr/>
          </p:nvSpPr>
          <p:spPr bwMode="auto">
            <a:xfrm>
              <a:off x="5102926" y="429525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Observations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
          <p:nvSpPr>
            <p:cNvPr id="16" name="Rectangle 1">
              <a:extLst>
                <a:ext uri="{FF2B5EF4-FFF2-40B4-BE49-F238E27FC236}">
                  <a16:creationId xmlns:a16="http://schemas.microsoft.com/office/drawing/2014/main" id="{2B968FF2-3632-4AC5-B783-6B04021D32FC}"/>
                </a:ext>
              </a:extLst>
            </p:cNvPr>
            <p:cNvSpPr>
              <a:spLocks noChangeArrowheads="1"/>
            </p:cNvSpPr>
            <p:nvPr/>
          </p:nvSpPr>
          <p:spPr bwMode="auto">
            <a:xfrm>
              <a:off x="5099400" y="5706063"/>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Observations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
          <p:nvSpPr>
            <p:cNvPr id="17" name="Rectangle 1">
              <a:extLst>
                <a:ext uri="{FF2B5EF4-FFF2-40B4-BE49-F238E27FC236}">
                  <a16:creationId xmlns:a16="http://schemas.microsoft.com/office/drawing/2014/main" id="{14DDFB78-8ADF-4403-87ED-9791C5B19ED7}"/>
                </a:ext>
              </a:extLst>
            </p:cNvPr>
            <p:cNvSpPr>
              <a:spLocks noChangeArrowheads="1"/>
            </p:cNvSpPr>
            <p:nvPr/>
          </p:nvSpPr>
          <p:spPr bwMode="auto">
            <a:xfrm>
              <a:off x="6909150" y="5706063"/>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
          <p:nvSpPr>
            <p:cNvPr id="18" name="Rectangle 1">
              <a:extLst>
                <a:ext uri="{FF2B5EF4-FFF2-40B4-BE49-F238E27FC236}">
                  <a16:creationId xmlns:a16="http://schemas.microsoft.com/office/drawing/2014/main" id="{268B0D71-F135-41E9-9010-7BB2D45DF7F0}"/>
                </a:ext>
              </a:extLst>
            </p:cNvPr>
            <p:cNvSpPr>
              <a:spLocks noChangeArrowheads="1"/>
            </p:cNvSpPr>
            <p:nvPr/>
          </p:nvSpPr>
          <p:spPr bwMode="auto">
            <a:xfrm>
              <a:off x="6909150" y="429525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spTree>
    <p:extLst>
      <p:ext uri="{BB962C8B-B14F-4D97-AF65-F5344CB8AC3E}">
        <p14:creationId xmlns:p14="http://schemas.microsoft.com/office/powerpoint/2010/main" val="275399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297320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3" y="5407862"/>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171253" y="2571690"/>
            <a:ext cx="2462555" cy="644535"/>
          </a:xfrm>
          <a:prstGeom prst="rect">
            <a:avLst/>
          </a:prstGeom>
        </p:spPr>
        <p:txBody>
          <a:bodyPr wrap="square">
            <a:spAutoFit/>
          </a:bodyPr>
          <a:lstStyle/>
          <a:p>
            <a:pPr>
              <a:lnSpc>
                <a:spcPct val="150000"/>
              </a:lnSpc>
            </a:pPr>
            <a:r>
              <a:rPr lang="en-US" sz="2800" dirty="0">
                <a:solidFill>
                  <a:srgbClr val="54B948"/>
                </a:solidFill>
                <a:latin typeface="Gotham Black" panose="02000603040000020004" pitchFamily="2" charset="0"/>
              </a:rPr>
              <a:t>DATASETS</a:t>
            </a:r>
          </a:p>
        </p:txBody>
      </p:sp>
      <p:grpSp>
        <p:nvGrpSpPr>
          <p:cNvPr id="28" name="Group 27">
            <a:extLst>
              <a:ext uri="{FF2B5EF4-FFF2-40B4-BE49-F238E27FC236}">
                <a16:creationId xmlns:a16="http://schemas.microsoft.com/office/drawing/2014/main" id="{6E9622A4-3B52-400F-8EBE-8857CED881BA}"/>
              </a:ext>
            </a:extLst>
          </p:cNvPr>
          <p:cNvGrpSpPr/>
          <p:nvPr/>
        </p:nvGrpSpPr>
        <p:grpSpPr>
          <a:xfrm>
            <a:off x="4627566" y="558118"/>
            <a:ext cx="6742999" cy="1319159"/>
            <a:chOff x="3660950" y="426546"/>
            <a:chExt cx="6742999" cy="1319159"/>
          </a:xfrm>
        </p:grpSpPr>
        <p:grpSp>
          <p:nvGrpSpPr>
            <p:cNvPr id="27" name="Group 26">
              <a:extLst>
                <a:ext uri="{FF2B5EF4-FFF2-40B4-BE49-F238E27FC236}">
                  <a16:creationId xmlns:a16="http://schemas.microsoft.com/office/drawing/2014/main" id="{4F67F9AA-399F-4AEC-A2D5-E98E8DDE9583}"/>
                </a:ext>
              </a:extLst>
            </p:cNvPr>
            <p:cNvGrpSpPr/>
            <p:nvPr/>
          </p:nvGrpSpPr>
          <p:grpSpPr>
            <a:xfrm>
              <a:off x="3660950" y="426546"/>
              <a:ext cx="2101149" cy="1319159"/>
              <a:chOff x="3660950" y="426546"/>
              <a:chExt cx="2101149" cy="1319159"/>
            </a:xfrm>
          </p:grpSpPr>
          <p:sp>
            <p:nvSpPr>
              <p:cNvPr id="9" name="Rectangle 1">
                <a:extLst>
                  <a:ext uri="{FF2B5EF4-FFF2-40B4-BE49-F238E27FC236}">
                    <a16:creationId xmlns:a16="http://schemas.microsoft.com/office/drawing/2014/main" id="{CE5B5694-B900-4463-9FDE-AB797CF26025}"/>
                  </a:ext>
                </a:extLst>
              </p:cNvPr>
              <p:cNvSpPr>
                <a:spLocks noChangeArrowheads="1"/>
              </p:cNvSpPr>
              <p:nvPr/>
            </p:nvSpPr>
            <p:spPr bwMode="auto">
              <a:xfrm>
                <a:off x="3686000"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23</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15" name="Rectangle 1">
                <a:extLst>
                  <a:ext uri="{FF2B5EF4-FFF2-40B4-BE49-F238E27FC236}">
                    <a16:creationId xmlns:a16="http://schemas.microsoft.com/office/drawing/2014/main" id="{FE78F793-E11E-4794-9104-06004FF8E8E0}"/>
                  </a:ext>
                </a:extLst>
              </p:cNvPr>
              <p:cNvSpPr>
                <a:spLocks noChangeArrowheads="1"/>
              </p:cNvSpPr>
              <p:nvPr/>
            </p:nvSpPr>
            <p:spPr bwMode="auto">
              <a:xfrm>
                <a:off x="3660950"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Ordinal</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26" name="Group 25">
              <a:extLst>
                <a:ext uri="{FF2B5EF4-FFF2-40B4-BE49-F238E27FC236}">
                  <a16:creationId xmlns:a16="http://schemas.microsoft.com/office/drawing/2014/main" id="{46A584AD-128C-4E92-A004-692C2899187A}"/>
                </a:ext>
              </a:extLst>
            </p:cNvPr>
            <p:cNvGrpSpPr/>
            <p:nvPr/>
          </p:nvGrpSpPr>
          <p:grpSpPr>
            <a:xfrm>
              <a:off x="5208233" y="426546"/>
              <a:ext cx="2101149" cy="1319159"/>
              <a:chOff x="5045425" y="426546"/>
              <a:chExt cx="2101149" cy="1319159"/>
            </a:xfrm>
          </p:grpSpPr>
          <p:sp>
            <p:nvSpPr>
              <p:cNvPr id="20" name="Rectangle 1">
                <a:extLst>
                  <a:ext uri="{FF2B5EF4-FFF2-40B4-BE49-F238E27FC236}">
                    <a16:creationId xmlns:a16="http://schemas.microsoft.com/office/drawing/2014/main" id="{87F69DA0-C343-44B5-A16C-D3F50003B5D7}"/>
                  </a:ext>
                </a:extLst>
              </p:cNvPr>
              <p:cNvSpPr>
                <a:spLocks noChangeArrowheads="1"/>
              </p:cNvSpPr>
              <p:nvPr/>
            </p:nvSpPr>
            <p:spPr bwMode="auto">
              <a:xfrm>
                <a:off x="5070475"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2</a:t>
                </a:r>
                <a:r>
                  <a:rPr lang="en-SG" altLang="en-US" sz="4400" b="1" dirty="0">
                    <a:solidFill>
                      <a:srgbClr val="54B948"/>
                    </a:solidFill>
                    <a:latin typeface="Gotham Book" pitchFamily="50" charset="0"/>
                    <a:cs typeface="Gotham Book" pitchFamily="50" charset="0"/>
                  </a:rPr>
                  <a:t>1</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21" name="Rectangle 1">
                <a:extLst>
                  <a:ext uri="{FF2B5EF4-FFF2-40B4-BE49-F238E27FC236}">
                    <a16:creationId xmlns:a16="http://schemas.microsoft.com/office/drawing/2014/main" id="{D09B84C7-9E8C-4F32-82DA-145092721A5D}"/>
                  </a:ext>
                </a:extLst>
              </p:cNvPr>
              <p:cNvSpPr>
                <a:spLocks noChangeArrowheads="1"/>
              </p:cNvSpPr>
              <p:nvPr/>
            </p:nvSpPr>
            <p:spPr bwMode="auto">
              <a:xfrm>
                <a:off x="5045425"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Nominal</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4" name="Group 3">
              <a:extLst>
                <a:ext uri="{FF2B5EF4-FFF2-40B4-BE49-F238E27FC236}">
                  <a16:creationId xmlns:a16="http://schemas.microsoft.com/office/drawing/2014/main" id="{C7EB0FE3-2AF3-4ACF-B863-689B39FDD744}"/>
                </a:ext>
              </a:extLst>
            </p:cNvPr>
            <p:cNvGrpSpPr/>
            <p:nvPr/>
          </p:nvGrpSpPr>
          <p:grpSpPr>
            <a:xfrm>
              <a:off x="6755516" y="426546"/>
              <a:ext cx="2101149" cy="1319159"/>
              <a:chOff x="6537675" y="426546"/>
              <a:chExt cx="2101149" cy="1319159"/>
            </a:xfrm>
          </p:grpSpPr>
          <p:sp>
            <p:nvSpPr>
              <p:cNvPr id="22" name="Rectangle 1">
                <a:extLst>
                  <a:ext uri="{FF2B5EF4-FFF2-40B4-BE49-F238E27FC236}">
                    <a16:creationId xmlns:a16="http://schemas.microsoft.com/office/drawing/2014/main" id="{AA15C799-8A19-4567-A68C-747D58D44F0D}"/>
                  </a:ext>
                </a:extLst>
              </p:cNvPr>
              <p:cNvSpPr>
                <a:spLocks noChangeArrowheads="1"/>
              </p:cNvSpPr>
              <p:nvPr/>
            </p:nvSpPr>
            <p:spPr bwMode="auto">
              <a:xfrm>
                <a:off x="6562725"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2</a:t>
                </a:r>
                <a:r>
                  <a:rPr lang="en-SG" altLang="en-US" sz="4400" b="1" dirty="0">
                    <a:solidFill>
                      <a:srgbClr val="54B948"/>
                    </a:solidFill>
                    <a:latin typeface="Gotham Book" pitchFamily="50" charset="0"/>
                    <a:cs typeface="Gotham Book" pitchFamily="50" charset="0"/>
                  </a:rPr>
                  <a:t>0</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23" name="Rectangle 1">
                <a:extLst>
                  <a:ext uri="{FF2B5EF4-FFF2-40B4-BE49-F238E27FC236}">
                    <a16:creationId xmlns:a16="http://schemas.microsoft.com/office/drawing/2014/main" id="{F6C80056-1513-4F64-A2D3-16E3BDEE63B2}"/>
                  </a:ext>
                </a:extLst>
              </p:cNvPr>
              <p:cNvSpPr>
                <a:spLocks noChangeArrowheads="1"/>
              </p:cNvSpPr>
              <p:nvPr/>
            </p:nvSpPr>
            <p:spPr bwMode="auto">
              <a:xfrm>
                <a:off x="6537675"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Continuous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2" name="Group 1">
              <a:extLst>
                <a:ext uri="{FF2B5EF4-FFF2-40B4-BE49-F238E27FC236}">
                  <a16:creationId xmlns:a16="http://schemas.microsoft.com/office/drawing/2014/main" id="{76A2477F-D5B1-4327-A846-B287A2D423ED}"/>
                </a:ext>
              </a:extLst>
            </p:cNvPr>
            <p:cNvGrpSpPr/>
            <p:nvPr/>
          </p:nvGrpSpPr>
          <p:grpSpPr>
            <a:xfrm>
              <a:off x="8302800" y="426546"/>
              <a:ext cx="2101149" cy="1319159"/>
              <a:chOff x="8302800" y="426546"/>
              <a:chExt cx="2101149" cy="1319159"/>
            </a:xfrm>
          </p:grpSpPr>
          <p:sp>
            <p:nvSpPr>
              <p:cNvPr id="24" name="Rectangle 1">
                <a:extLst>
                  <a:ext uri="{FF2B5EF4-FFF2-40B4-BE49-F238E27FC236}">
                    <a16:creationId xmlns:a16="http://schemas.microsoft.com/office/drawing/2014/main" id="{E213FF1B-2D28-4C44-ACF6-DB6D084FD44C}"/>
                  </a:ext>
                </a:extLst>
              </p:cNvPr>
              <p:cNvSpPr>
                <a:spLocks noChangeArrowheads="1"/>
              </p:cNvSpPr>
              <p:nvPr/>
            </p:nvSpPr>
            <p:spPr bwMode="auto">
              <a:xfrm>
                <a:off x="8327850"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17</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25" name="Rectangle 1">
                <a:extLst>
                  <a:ext uri="{FF2B5EF4-FFF2-40B4-BE49-F238E27FC236}">
                    <a16:creationId xmlns:a16="http://schemas.microsoft.com/office/drawing/2014/main" id="{BFA66D20-8125-4CA8-AE91-DF56E6C4E4BB}"/>
                  </a:ext>
                </a:extLst>
              </p:cNvPr>
              <p:cNvSpPr>
                <a:spLocks noChangeArrowheads="1"/>
              </p:cNvSpPr>
              <p:nvPr/>
            </p:nvSpPr>
            <p:spPr bwMode="auto">
              <a:xfrm>
                <a:off x="8302800"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Discrete</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grpSp>
        <p:nvGrpSpPr>
          <p:cNvPr id="29" name="Group 28">
            <a:extLst>
              <a:ext uri="{FF2B5EF4-FFF2-40B4-BE49-F238E27FC236}">
                <a16:creationId xmlns:a16="http://schemas.microsoft.com/office/drawing/2014/main" id="{A2AA0FB9-83EB-4C75-97CB-F13D902B9989}"/>
              </a:ext>
            </a:extLst>
          </p:cNvPr>
          <p:cNvGrpSpPr/>
          <p:nvPr/>
        </p:nvGrpSpPr>
        <p:grpSpPr>
          <a:xfrm>
            <a:off x="4627566" y="3697261"/>
            <a:ext cx="6742999" cy="1319159"/>
            <a:chOff x="3660950" y="426546"/>
            <a:chExt cx="6742999" cy="1319159"/>
          </a:xfrm>
        </p:grpSpPr>
        <p:grpSp>
          <p:nvGrpSpPr>
            <p:cNvPr id="30" name="Group 29">
              <a:extLst>
                <a:ext uri="{FF2B5EF4-FFF2-40B4-BE49-F238E27FC236}">
                  <a16:creationId xmlns:a16="http://schemas.microsoft.com/office/drawing/2014/main" id="{ECA23565-D548-444E-B279-1FD73599A270}"/>
                </a:ext>
              </a:extLst>
            </p:cNvPr>
            <p:cNvGrpSpPr/>
            <p:nvPr/>
          </p:nvGrpSpPr>
          <p:grpSpPr>
            <a:xfrm>
              <a:off x="3660950" y="426546"/>
              <a:ext cx="2101149" cy="1319159"/>
              <a:chOff x="3660950" y="426546"/>
              <a:chExt cx="2101149" cy="1319159"/>
            </a:xfrm>
          </p:grpSpPr>
          <p:sp>
            <p:nvSpPr>
              <p:cNvPr id="40" name="Rectangle 1">
                <a:extLst>
                  <a:ext uri="{FF2B5EF4-FFF2-40B4-BE49-F238E27FC236}">
                    <a16:creationId xmlns:a16="http://schemas.microsoft.com/office/drawing/2014/main" id="{7A9DC3A8-0C64-449D-8EF5-24A6A60F5538}"/>
                  </a:ext>
                </a:extLst>
              </p:cNvPr>
              <p:cNvSpPr>
                <a:spLocks noChangeArrowheads="1"/>
              </p:cNvSpPr>
              <p:nvPr/>
            </p:nvSpPr>
            <p:spPr bwMode="auto">
              <a:xfrm>
                <a:off x="3686000"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23</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41" name="Rectangle 1">
                <a:extLst>
                  <a:ext uri="{FF2B5EF4-FFF2-40B4-BE49-F238E27FC236}">
                    <a16:creationId xmlns:a16="http://schemas.microsoft.com/office/drawing/2014/main" id="{90E146C2-A0DD-445C-A972-F3F33F594475}"/>
                  </a:ext>
                </a:extLst>
              </p:cNvPr>
              <p:cNvSpPr>
                <a:spLocks noChangeArrowheads="1"/>
              </p:cNvSpPr>
              <p:nvPr/>
            </p:nvSpPr>
            <p:spPr bwMode="auto">
              <a:xfrm>
                <a:off x="3660950"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Ordinal</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31" name="Group 30">
              <a:extLst>
                <a:ext uri="{FF2B5EF4-FFF2-40B4-BE49-F238E27FC236}">
                  <a16:creationId xmlns:a16="http://schemas.microsoft.com/office/drawing/2014/main" id="{351D3C3C-2A9D-4FAF-8093-00F7D118310B}"/>
                </a:ext>
              </a:extLst>
            </p:cNvPr>
            <p:cNvGrpSpPr/>
            <p:nvPr/>
          </p:nvGrpSpPr>
          <p:grpSpPr>
            <a:xfrm>
              <a:off x="5208233" y="426546"/>
              <a:ext cx="2101149" cy="1319159"/>
              <a:chOff x="5045425" y="426546"/>
              <a:chExt cx="2101149" cy="1319159"/>
            </a:xfrm>
          </p:grpSpPr>
          <p:sp>
            <p:nvSpPr>
              <p:cNvPr id="38" name="Rectangle 1">
                <a:extLst>
                  <a:ext uri="{FF2B5EF4-FFF2-40B4-BE49-F238E27FC236}">
                    <a16:creationId xmlns:a16="http://schemas.microsoft.com/office/drawing/2014/main" id="{DE3A4458-D417-40D6-8470-7C420DE9A31F}"/>
                  </a:ext>
                </a:extLst>
              </p:cNvPr>
              <p:cNvSpPr>
                <a:spLocks noChangeArrowheads="1"/>
              </p:cNvSpPr>
              <p:nvPr/>
            </p:nvSpPr>
            <p:spPr bwMode="auto">
              <a:xfrm>
                <a:off x="5070475"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2</a:t>
                </a:r>
                <a:r>
                  <a:rPr lang="en-SG" altLang="en-US" sz="4400" b="1" dirty="0">
                    <a:solidFill>
                      <a:srgbClr val="54B948"/>
                    </a:solidFill>
                    <a:latin typeface="Gotham Book" pitchFamily="50" charset="0"/>
                    <a:cs typeface="Gotham Book" pitchFamily="50" charset="0"/>
                  </a:rPr>
                  <a:t>1</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39" name="Rectangle 1">
                <a:extLst>
                  <a:ext uri="{FF2B5EF4-FFF2-40B4-BE49-F238E27FC236}">
                    <a16:creationId xmlns:a16="http://schemas.microsoft.com/office/drawing/2014/main" id="{F19715E3-33D7-4E50-92BB-B262EF438A79}"/>
                  </a:ext>
                </a:extLst>
              </p:cNvPr>
              <p:cNvSpPr>
                <a:spLocks noChangeArrowheads="1"/>
              </p:cNvSpPr>
              <p:nvPr/>
            </p:nvSpPr>
            <p:spPr bwMode="auto">
              <a:xfrm>
                <a:off x="5045425"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Nominal</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32" name="Group 31">
              <a:extLst>
                <a:ext uri="{FF2B5EF4-FFF2-40B4-BE49-F238E27FC236}">
                  <a16:creationId xmlns:a16="http://schemas.microsoft.com/office/drawing/2014/main" id="{650690CF-0E7B-4D24-95EF-CDB7C774821B}"/>
                </a:ext>
              </a:extLst>
            </p:cNvPr>
            <p:cNvGrpSpPr/>
            <p:nvPr/>
          </p:nvGrpSpPr>
          <p:grpSpPr>
            <a:xfrm>
              <a:off x="6755516" y="426546"/>
              <a:ext cx="2101149" cy="1319159"/>
              <a:chOff x="6537675" y="426546"/>
              <a:chExt cx="2101149" cy="1319159"/>
            </a:xfrm>
          </p:grpSpPr>
          <p:sp>
            <p:nvSpPr>
              <p:cNvPr id="36" name="Rectangle 1">
                <a:extLst>
                  <a:ext uri="{FF2B5EF4-FFF2-40B4-BE49-F238E27FC236}">
                    <a16:creationId xmlns:a16="http://schemas.microsoft.com/office/drawing/2014/main" id="{7B9F8EE9-2C84-48A3-98CC-63E1F4421E32}"/>
                  </a:ext>
                </a:extLst>
              </p:cNvPr>
              <p:cNvSpPr>
                <a:spLocks noChangeArrowheads="1"/>
              </p:cNvSpPr>
              <p:nvPr/>
            </p:nvSpPr>
            <p:spPr bwMode="auto">
              <a:xfrm>
                <a:off x="6562725"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19</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37" name="Rectangle 1">
                <a:extLst>
                  <a:ext uri="{FF2B5EF4-FFF2-40B4-BE49-F238E27FC236}">
                    <a16:creationId xmlns:a16="http://schemas.microsoft.com/office/drawing/2014/main" id="{098C2A04-638F-4B0B-92B4-5D4503B6B5B0}"/>
                  </a:ext>
                </a:extLst>
              </p:cNvPr>
              <p:cNvSpPr>
                <a:spLocks noChangeArrowheads="1"/>
              </p:cNvSpPr>
              <p:nvPr/>
            </p:nvSpPr>
            <p:spPr bwMode="auto">
              <a:xfrm>
                <a:off x="6537675"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Continuous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33" name="Group 32">
              <a:extLst>
                <a:ext uri="{FF2B5EF4-FFF2-40B4-BE49-F238E27FC236}">
                  <a16:creationId xmlns:a16="http://schemas.microsoft.com/office/drawing/2014/main" id="{31F0DB68-01DF-418E-827E-88BB544A2D4D}"/>
                </a:ext>
              </a:extLst>
            </p:cNvPr>
            <p:cNvGrpSpPr/>
            <p:nvPr/>
          </p:nvGrpSpPr>
          <p:grpSpPr>
            <a:xfrm>
              <a:off x="8302800" y="426546"/>
              <a:ext cx="2101149" cy="1319159"/>
              <a:chOff x="8302800" y="426546"/>
              <a:chExt cx="2101149" cy="1319159"/>
            </a:xfrm>
          </p:grpSpPr>
          <p:sp>
            <p:nvSpPr>
              <p:cNvPr id="34" name="Rectangle 1">
                <a:extLst>
                  <a:ext uri="{FF2B5EF4-FFF2-40B4-BE49-F238E27FC236}">
                    <a16:creationId xmlns:a16="http://schemas.microsoft.com/office/drawing/2014/main" id="{A220CC38-1732-4E14-9101-6950B4072B97}"/>
                  </a:ext>
                </a:extLst>
              </p:cNvPr>
              <p:cNvSpPr>
                <a:spLocks noChangeArrowheads="1"/>
              </p:cNvSpPr>
              <p:nvPr/>
            </p:nvSpPr>
            <p:spPr bwMode="auto">
              <a:xfrm>
                <a:off x="8327850"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17</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35" name="Rectangle 1">
                <a:extLst>
                  <a:ext uri="{FF2B5EF4-FFF2-40B4-BE49-F238E27FC236}">
                    <a16:creationId xmlns:a16="http://schemas.microsoft.com/office/drawing/2014/main" id="{75B347A9-E9A5-4DA9-8AD6-B00EBDA505B2}"/>
                  </a:ext>
                </a:extLst>
              </p:cNvPr>
              <p:cNvSpPr>
                <a:spLocks noChangeArrowheads="1"/>
              </p:cNvSpPr>
              <p:nvPr/>
            </p:nvSpPr>
            <p:spPr bwMode="auto">
              <a:xfrm>
                <a:off x="8302800"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Discrete</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sp>
        <p:nvSpPr>
          <p:cNvPr id="42" name="Rectangle 1">
            <a:extLst>
              <a:ext uri="{FF2B5EF4-FFF2-40B4-BE49-F238E27FC236}">
                <a16:creationId xmlns:a16="http://schemas.microsoft.com/office/drawing/2014/main" id="{2D64BBEB-E533-4B1A-8C69-BCC2709D80F1}"/>
              </a:ext>
            </a:extLst>
          </p:cNvPr>
          <p:cNvSpPr>
            <a:spLocks noChangeArrowheads="1"/>
          </p:cNvSpPr>
          <p:nvPr/>
        </p:nvSpPr>
        <p:spPr bwMode="auto">
          <a:xfrm>
            <a:off x="3790432" y="926003"/>
            <a:ext cx="14160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ld" panose="02000803030000020004" pitchFamily="2" charset="0"/>
                <a:cs typeface="Gotham Book" pitchFamily="50" charset="0"/>
              </a:rPr>
              <a:t>Train.csv</a:t>
            </a:r>
            <a:endParaRPr kumimoji="0" lang="en-US" altLang="en-US"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3" name="Rectangle 1">
            <a:extLst>
              <a:ext uri="{FF2B5EF4-FFF2-40B4-BE49-F238E27FC236}">
                <a16:creationId xmlns:a16="http://schemas.microsoft.com/office/drawing/2014/main" id="{775A62BE-AF9B-4CC8-B946-B0E131525D0E}"/>
              </a:ext>
            </a:extLst>
          </p:cNvPr>
          <p:cNvSpPr>
            <a:spLocks noChangeArrowheads="1"/>
          </p:cNvSpPr>
          <p:nvPr/>
        </p:nvSpPr>
        <p:spPr bwMode="auto">
          <a:xfrm>
            <a:off x="3765382" y="4079288"/>
            <a:ext cx="14160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ld" panose="02000803030000020004" pitchFamily="2" charset="0"/>
                <a:cs typeface="Gotham Book" pitchFamily="50" charset="0"/>
              </a:rPr>
              <a:t>Test.csv</a:t>
            </a:r>
            <a:endParaRPr kumimoji="0" lang="en-US" altLang="en-US"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4" name="Rectangle 1">
            <a:extLst>
              <a:ext uri="{FF2B5EF4-FFF2-40B4-BE49-F238E27FC236}">
                <a16:creationId xmlns:a16="http://schemas.microsoft.com/office/drawing/2014/main" id="{B06AA35D-4081-49C5-BD7C-D35B3A6E41A0}"/>
              </a:ext>
            </a:extLst>
          </p:cNvPr>
          <p:cNvSpPr>
            <a:spLocks noChangeArrowheads="1"/>
          </p:cNvSpPr>
          <p:nvPr/>
        </p:nvSpPr>
        <p:spPr bwMode="auto">
          <a:xfrm>
            <a:off x="5740400" y="2112333"/>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ok" pitchFamily="50" charset="0"/>
                <a:cs typeface="Gotham Book" pitchFamily="50" charset="0"/>
              </a:rPr>
              <a:t>For model selection &amp; fitting</a:t>
            </a:r>
            <a:endParaRPr kumimoji="0" lang="en-US" altLang="en-US" i="0" u="none" strike="noStrike" cap="none" normalizeH="0" baseline="0" dirty="0">
              <a:ln>
                <a:noFill/>
              </a:ln>
              <a:solidFill>
                <a:schemeClr val="tx1"/>
              </a:solidFill>
              <a:effectLst/>
              <a:latin typeface="Gotham Book" pitchFamily="50" charset="0"/>
              <a:cs typeface="Gotham Book" pitchFamily="50" charset="0"/>
            </a:endParaRPr>
          </a:p>
        </p:txBody>
      </p:sp>
      <p:sp>
        <p:nvSpPr>
          <p:cNvPr id="45" name="Rectangle 1">
            <a:extLst>
              <a:ext uri="{FF2B5EF4-FFF2-40B4-BE49-F238E27FC236}">
                <a16:creationId xmlns:a16="http://schemas.microsoft.com/office/drawing/2014/main" id="{DA4F97DF-F3A0-49FB-A9F2-13179F17E08D}"/>
              </a:ext>
            </a:extLst>
          </p:cNvPr>
          <p:cNvSpPr>
            <a:spLocks noChangeArrowheads="1"/>
          </p:cNvSpPr>
          <p:nvPr/>
        </p:nvSpPr>
        <p:spPr bwMode="auto">
          <a:xfrm>
            <a:off x="4775200" y="5265618"/>
            <a:ext cx="621030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ok" pitchFamily="50" charset="0"/>
                <a:cs typeface="Gotham Book" pitchFamily="50" charset="0"/>
              </a:rPr>
              <a:t>For prediction of </a:t>
            </a:r>
            <a:r>
              <a:rPr lang="en-SG" altLang="en-US" dirty="0">
                <a:solidFill>
                  <a:srgbClr val="000000"/>
                </a:solidFill>
                <a:latin typeface="Gotham Book" pitchFamily="50" charset="0"/>
                <a:cs typeface="Gotham Book" pitchFamily="50" charset="0"/>
              </a:rPr>
              <a:t>h</a:t>
            </a:r>
            <a:r>
              <a:rPr kumimoji="0" lang="en-SG" altLang="en-US" i="0" u="none" strike="noStrike" cap="none" normalizeH="0" baseline="0" dirty="0">
                <a:ln>
                  <a:noFill/>
                </a:ln>
                <a:solidFill>
                  <a:srgbClr val="000000"/>
                </a:solidFill>
                <a:effectLst/>
                <a:latin typeface="Gotham Book" pitchFamily="50" charset="0"/>
                <a:cs typeface="Gotham Book" pitchFamily="50" charset="0"/>
              </a:rPr>
              <a:t>ouse price to submit to </a:t>
            </a:r>
            <a:r>
              <a:rPr lang="en-SG" altLang="en-US" dirty="0">
                <a:solidFill>
                  <a:srgbClr val="000000"/>
                </a:solidFill>
                <a:latin typeface="Gotham Book" pitchFamily="50" charset="0"/>
                <a:cs typeface="Gotham Book" pitchFamily="50" charset="0"/>
              </a:rPr>
              <a:t>K</a:t>
            </a:r>
            <a:r>
              <a:rPr kumimoji="0" lang="en-SG" altLang="en-US" i="0" u="none" strike="noStrike" cap="none" normalizeH="0" baseline="0" dirty="0">
                <a:ln>
                  <a:noFill/>
                </a:ln>
                <a:solidFill>
                  <a:srgbClr val="000000"/>
                </a:solidFill>
                <a:effectLst/>
                <a:latin typeface="Gotham Book" pitchFamily="50" charset="0"/>
                <a:cs typeface="Gotham Book" pitchFamily="50" charset="0"/>
              </a:rPr>
              <a:t>aggle</a:t>
            </a:r>
            <a:endParaRPr kumimoji="0" lang="en-US" altLang="en-US" i="0" u="none" strike="noStrike" cap="none" normalizeH="0" baseline="0" dirty="0">
              <a:ln>
                <a:noFill/>
              </a:ln>
              <a:solidFill>
                <a:schemeClr val="tx1"/>
              </a:solidFill>
              <a:effectLst/>
              <a:latin typeface="Gotham Book" pitchFamily="50" charset="0"/>
              <a:cs typeface="Gotham Book" pitchFamily="50" charset="0"/>
            </a:endParaRPr>
          </a:p>
        </p:txBody>
      </p:sp>
    </p:spTree>
    <p:extLst>
      <p:ext uri="{BB962C8B-B14F-4D97-AF65-F5344CB8AC3E}">
        <p14:creationId xmlns:p14="http://schemas.microsoft.com/office/powerpoint/2010/main" val="2347895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54230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WORKFLOW</a:t>
            </a:r>
          </a:p>
        </p:txBody>
      </p:sp>
      <p:grpSp>
        <p:nvGrpSpPr>
          <p:cNvPr id="12" name="Group 11">
            <a:extLst>
              <a:ext uri="{FF2B5EF4-FFF2-40B4-BE49-F238E27FC236}">
                <a16:creationId xmlns:a16="http://schemas.microsoft.com/office/drawing/2014/main" id="{912ACD96-A46B-4662-A84B-A6456EBD0021}"/>
              </a:ext>
            </a:extLst>
          </p:cNvPr>
          <p:cNvGrpSpPr/>
          <p:nvPr/>
        </p:nvGrpSpPr>
        <p:grpSpPr>
          <a:xfrm>
            <a:off x="458887" y="2230482"/>
            <a:ext cx="2328763" cy="3957550"/>
            <a:chOff x="331887" y="2232524"/>
            <a:chExt cx="2328763" cy="3957550"/>
          </a:xfrm>
        </p:grpSpPr>
        <p:pic>
          <p:nvPicPr>
            <p:cNvPr id="5122" name="Picture 2" descr="Image result for cleaning">
              <a:extLst>
                <a:ext uri="{FF2B5EF4-FFF2-40B4-BE49-F238E27FC236}">
                  <a16:creationId xmlns:a16="http://schemas.microsoft.com/office/drawing/2014/main" id="{30DEFB86-ACD0-45B2-87B9-5320ECFCAE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9" r="32487"/>
            <a:stretch/>
          </p:blipFill>
          <p:spPr bwMode="auto">
            <a:xfrm>
              <a:off x="412749" y="2232524"/>
              <a:ext cx="1939426" cy="1939426"/>
            </a:xfrm>
            <a:prstGeom prst="ellipse">
              <a:avLst/>
            </a:prstGeom>
            <a:noFill/>
            <a:extLst>
              <a:ext uri="{909E8E84-426E-40DD-AFC4-6F175D3DCCD1}">
                <a14:hiddenFill xmlns:a14="http://schemas.microsoft.com/office/drawing/2010/main">
                  <a:solidFill>
                    <a:srgbClr val="FFFFFF"/>
                  </a:solidFill>
                </a14:hiddenFill>
              </a:ext>
            </a:extLst>
          </p:spPr>
        </p:pic>
        <p:sp>
          <p:nvSpPr>
            <p:cNvPr id="46" name="Rectangle 1">
              <a:extLst>
                <a:ext uri="{FF2B5EF4-FFF2-40B4-BE49-F238E27FC236}">
                  <a16:creationId xmlns:a16="http://schemas.microsoft.com/office/drawing/2014/main" id="{423C7E3D-EE62-4785-8360-6F7EE9B97962}"/>
                </a:ext>
              </a:extLst>
            </p:cNvPr>
            <p:cNvSpPr>
              <a:spLocks noChangeArrowheads="1"/>
            </p:cNvSpPr>
            <p:nvPr/>
          </p:nvSpPr>
          <p:spPr bwMode="auto">
            <a:xfrm>
              <a:off x="331887" y="4321643"/>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ld" panose="02000803030000020004" pitchFamily="2" charset="0"/>
                  <a:cs typeface="Gotham Book" pitchFamily="50" charset="0"/>
                </a:rPr>
                <a:t>Data Cleaning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7" name="Rectangle 1">
              <a:extLst>
                <a:ext uri="{FF2B5EF4-FFF2-40B4-BE49-F238E27FC236}">
                  <a16:creationId xmlns:a16="http://schemas.microsoft.com/office/drawing/2014/main" id="{C8D31604-0453-4FFF-B73E-693406A04BA7}"/>
                </a:ext>
              </a:extLst>
            </p:cNvPr>
            <p:cNvSpPr>
              <a:spLocks noChangeArrowheads="1"/>
            </p:cNvSpPr>
            <p:nvPr/>
          </p:nvSpPr>
          <p:spPr bwMode="auto">
            <a:xfrm>
              <a:off x="331887" y="4842782"/>
              <a:ext cx="2328763" cy="134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Null handling</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Combine/remove </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Outlier removal</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EDA</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11" name="Group 10">
            <a:extLst>
              <a:ext uri="{FF2B5EF4-FFF2-40B4-BE49-F238E27FC236}">
                <a16:creationId xmlns:a16="http://schemas.microsoft.com/office/drawing/2014/main" id="{EEA24288-1159-41C1-B728-D03401B6AB70}"/>
              </a:ext>
            </a:extLst>
          </p:cNvPr>
          <p:cNvGrpSpPr/>
          <p:nvPr/>
        </p:nvGrpSpPr>
        <p:grpSpPr>
          <a:xfrm>
            <a:off x="3388355" y="2230482"/>
            <a:ext cx="2328763" cy="3959592"/>
            <a:chOff x="3269333" y="2230482"/>
            <a:chExt cx="2328763" cy="3959592"/>
          </a:xfrm>
        </p:grpSpPr>
        <p:pic>
          <p:nvPicPr>
            <p:cNvPr id="5124" name="Picture 4" descr="Related image">
              <a:extLst>
                <a:ext uri="{FF2B5EF4-FFF2-40B4-BE49-F238E27FC236}">
                  <a16:creationId xmlns:a16="http://schemas.microsoft.com/office/drawing/2014/main" id="{B4EC9AB1-4090-4AB9-9BB6-9FC79F608D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891" r="21891"/>
            <a:stretch/>
          </p:blipFill>
          <p:spPr bwMode="auto">
            <a:xfrm>
              <a:off x="3381345" y="2230482"/>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48" name="Rectangle 1">
              <a:extLst>
                <a:ext uri="{FF2B5EF4-FFF2-40B4-BE49-F238E27FC236}">
                  <a16:creationId xmlns:a16="http://schemas.microsoft.com/office/drawing/2014/main" id="{4D200B09-38BD-477A-A961-E0406494B9AB}"/>
                </a:ext>
              </a:extLst>
            </p:cNvPr>
            <p:cNvSpPr>
              <a:spLocks noChangeArrowheads="1"/>
            </p:cNvSpPr>
            <p:nvPr/>
          </p:nvSpPr>
          <p:spPr bwMode="auto">
            <a:xfrm>
              <a:off x="3269333" y="4321642"/>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One-Hot Encoding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9" name="Rectangle 1">
              <a:extLst>
                <a:ext uri="{FF2B5EF4-FFF2-40B4-BE49-F238E27FC236}">
                  <a16:creationId xmlns:a16="http://schemas.microsoft.com/office/drawing/2014/main" id="{09FC5681-CED4-45C7-A644-EF84C9C96A77}"/>
                </a:ext>
              </a:extLst>
            </p:cNvPr>
            <p:cNvSpPr>
              <a:spLocks noChangeArrowheads="1"/>
            </p:cNvSpPr>
            <p:nvPr/>
          </p:nvSpPr>
          <p:spPr bwMode="auto">
            <a:xfrm>
              <a:off x="3269333" y="4842782"/>
              <a:ext cx="2328763" cy="134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Encode category variable</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Ensure same shape for Train &amp; Test</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10" name="Group 9">
            <a:extLst>
              <a:ext uri="{FF2B5EF4-FFF2-40B4-BE49-F238E27FC236}">
                <a16:creationId xmlns:a16="http://schemas.microsoft.com/office/drawing/2014/main" id="{58C19C94-F175-461A-A54B-993EE160445C}"/>
              </a:ext>
            </a:extLst>
          </p:cNvPr>
          <p:cNvGrpSpPr/>
          <p:nvPr/>
        </p:nvGrpSpPr>
        <p:grpSpPr>
          <a:xfrm>
            <a:off x="6317823" y="2230482"/>
            <a:ext cx="2328763" cy="3311219"/>
            <a:chOff x="6182844" y="2231550"/>
            <a:chExt cx="2328763" cy="3311219"/>
          </a:xfrm>
        </p:grpSpPr>
        <p:pic>
          <p:nvPicPr>
            <p:cNvPr id="5126" name="Picture 6" descr="Image result for features">
              <a:extLst>
                <a:ext uri="{FF2B5EF4-FFF2-40B4-BE49-F238E27FC236}">
                  <a16:creationId xmlns:a16="http://schemas.microsoft.com/office/drawing/2014/main" id="{505B7A62-AA9B-44AE-A1C2-A751CD53CC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000" r="20000"/>
            <a:stretch/>
          </p:blipFill>
          <p:spPr bwMode="auto">
            <a:xfrm>
              <a:off x="6182844" y="2231550"/>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50" name="Rectangle 1">
              <a:extLst>
                <a:ext uri="{FF2B5EF4-FFF2-40B4-BE49-F238E27FC236}">
                  <a16:creationId xmlns:a16="http://schemas.microsoft.com/office/drawing/2014/main" id="{7675998D-3495-4368-AC79-113E54D0E316}"/>
                </a:ext>
              </a:extLst>
            </p:cNvPr>
            <p:cNvSpPr>
              <a:spLocks noChangeArrowheads="1"/>
            </p:cNvSpPr>
            <p:nvPr/>
          </p:nvSpPr>
          <p:spPr bwMode="auto">
            <a:xfrm>
              <a:off x="6182844" y="432066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Feature Engineering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51" name="Rectangle 1">
              <a:extLst>
                <a:ext uri="{FF2B5EF4-FFF2-40B4-BE49-F238E27FC236}">
                  <a16:creationId xmlns:a16="http://schemas.microsoft.com/office/drawing/2014/main" id="{8D227A40-71AC-4622-BA7C-D6FC7FC10149}"/>
                </a:ext>
              </a:extLst>
            </p:cNvPr>
            <p:cNvSpPr>
              <a:spLocks noChangeArrowheads="1"/>
            </p:cNvSpPr>
            <p:nvPr/>
          </p:nvSpPr>
          <p:spPr bwMode="auto">
            <a:xfrm>
              <a:off x="6182844" y="4841808"/>
              <a:ext cx="2328763" cy="700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Lasso Selection</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30 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8" name="Group 7">
            <a:extLst>
              <a:ext uri="{FF2B5EF4-FFF2-40B4-BE49-F238E27FC236}">
                <a16:creationId xmlns:a16="http://schemas.microsoft.com/office/drawing/2014/main" id="{E7623232-3C9B-461B-BA58-5719D3B8C3B1}"/>
              </a:ext>
            </a:extLst>
          </p:cNvPr>
          <p:cNvGrpSpPr/>
          <p:nvPr/>
        </p:nvGrpSpPr>
        <p:grpSpPr>
          <a:xfrm>
            <a:off x="9247291" y="2230482"/>
            <a:ext cx="2658960" cy="3578588"/>
            <a:chOff x="9120291" y="2237900"/>
            <a:chExt cx="2658960" cy="3578588"/>
          </a:xfrm>
        </p:grpSpPr>
        <p:pic>
          <p:nvPicPr>
            <p:cNvPr id="5128" name="Picture 8" descr="Image result for graphical modelling">
              <a:extLst>
                <a:ext uri="{FF2B5EF4-FFF2-40B4-BE49-F238E27FC236}">
                  <a16:creationId xmlns:a16="http://schemas.microsoft.com/office/drawing/2014/main" id="{3C452747-342A-48CC-BD0B-5C77E296F29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918" r="9918"/>
            <a:stretch/>
          </p:blipFill>
          <p:spPr bwMode="auto">
            <a:xfrm>
              <a:off x="9291363" y="2237900"/>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52" name="Rectangle 1">
              <a:extLst>
                <a:ext uri="{FF2B5EF4-FFF2-40B4-BE49-F238E27FC236}">
                  <a16:creationId xmlns:a16="http://schemas.microsoft.com/office/drawing/2014/main" id="{04B8EDE0-5251-40B7-A6E0-1EEF4AEBB71D}"/>
                </a:ext>
              </a:extLst>
            </p:cNvPr>
            <p:cNvSpPr>
              <a:spLocks noChangeArrowheads="1"/>
            </p:cNvSpPr>
            <p:nvPr/>
          </p:nvSpPr>
          <p:spPr bwMode="auto">
            <a:xfrm>
              <a:off x="9120291" y="4327019"/>
              <a:ext cx="2597745" cy="36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Modeling &amp; Prediction</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53" name="Rectangle 1">
              <a:extLst>
                <a:ext uri="{FF2B5EF4-FFF2-40B4-BE49-F238E27FC236}">
                  <a16:creationId xmlns:a16="http://schemas.microsoft.com/office/drawing/2014/main" id="{77CFE75D-390D-43F6-A9B8-EAC17A90A534}"/>
                </a:ext>
              </a:extLst>
            </p:cNvPr>
            <p:cNvSpPr>
              <a:spLocks noChangeArrowheads="1"/>
            </p:cNvSpPr>
            <p:nvPr/>
          </p:nvSpPr>
          <p:spPr bwMode="auto">
            <a:xfrm>
              <a:off x="9450488" y="4792361"/>
              <a:ext cx="2328763" cy="1024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4 model: LR, Lasso, Ridge, Elastic</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Predict with LR</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cxnSp>
        <p:nvCxnSpPr>
          <p:cNvPr id="14" name="Straight Arrow Connector 13">
            <a:extLst>
              <a:ext uri="{FF2B5EF4-FFF2-40B4-BE49-F238E27FC236}">
                <a16:creationId xmlns:a16="http://schemas.microsoft.com/office/drawing/2014/main" id="{A07247D4-7F35-4922-A3C9-5C6B1D9C3305}"/>
              </a:ext>
            </a:extLst>
          </p:cNvPr>
          <p:cNvCxnSpPr/>
          <p:nvPr/>
        </p:nvCxnSpPr>
        <p:spPr>
          <a:xfrm>
            <a:off x="539749" y="6540500"/>
            <a:ext cx="11160000" cy="0"/>
          </a:xfrm>
          <a:prstGeom prst="straightConnector1">
            <a:avLst/>
          </a:prstGeom>
          <a:ln w="76200">
            <a:solidFill>
              <a:srgbClr val="54B94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230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54230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EDA</a:t>
            </a:r>
          </a:p>
        </p:txBody>
      </p:sp>
      <p:pic>
        <p:nvPicPr>
          <p:cNvPr id="3" name="Picture 2">
            <a:extLst>
              <a:ext uri="{FF2B5EF4-FFF2-40B4-BE49-F238E27FC236}">
                <a16:creationId xmlns:a16="http://schemas.microsoft.com/office/drawing/2014/main" id="{280CF77A-DCB1-4264-A7FC-7E8A6AC19972}"/>
              </a:ext>
            </a:extLst>
          </p:cNvPr>
          <p:cNvPicPr>
            <a:picLocks noChangeAspect="1"/>
          </p:cNvPicPr>
          <p:nvPr/>
        </p:nvPicPr>
        <p:blipFill rotWithShape="1">
          <a:blip r:embed="rId3">
            <a:extLst>
              <a:ext uri="{28A0092B-C50C-407E-A947-70E740481C1C}">
                <a14:useLocalDpi xmlns:a14="http://schemas.microsoft.com/office/drawing/2010/main" val="0"/>
              </a:ext>
            </a:extLst>
          </a:blip>
          <a:srcRect l="5855" t="9243" r="13163" b="6503"/>
          <a:stretch/>
        </p:blipFill>
        <p:spPr>
          <a:xfrm>
            <a:off x="488753" y="2006824"/>
            <a:ext cx="3949734" cy="4109319"/>
          </a:xfrm>
          <a:prstGeom prst="rect">
            <a:avLst/>
          </a:prstGeom>
        </p:spPr>
      </p:pic>
      <p:pic>
        <p:nvPicPr>
          <p:cNvPr id="4" name="Picture 3">
            <a:extLst>
              <a:ext uri="{FF2B5EF4-FFF2-40B4-BE49-F238E27FC236}">
                <a16:creationId xmlns:a16="http://schemas.microsoft.com/office/drawing/2014/main" id="{3BA0D787-238C-415E-8311-24016BDEFFE8}"/>
              </a:ext>
            </a:extLst>
          </p:cNvPr>
          <p:cNvPicPr>
            <a:picLocks noChangeAspect="1"/>
          </p:cNvPicPr>
          <p:nvPr/>
        </p:nvPicPr>
        <p:blipFill rotWithShape="1">
          <a:blip r:embed="rId4"/>
          <a:srcRect l="18389" t="54315" r="11700" b="14929"/>
          <a:stretch/>
        </p:blipFill>
        <p:spPr>
          <a:xfrm>
            <a:off x="4783562" y="3006837"/>
            <a:ext cx="7191785" cy="2109291"/>
          </a:xfrm>
          <a:prstGeom prst="rect">
            <a:avLst/>
          </a:prstGeom>
        </p:spPr>
      </p:pic>
      <p:sp>
        <p:nvSpPr>
          <p:cNvPr id="25" name="Rectangle 1">
            <a:extLst>
              <a:ext uri="{FF2B5EF4-FFF2-40B4-BE49-F238E27FC236}">
                <a16:creationId xmlns:a16="http://schemas.microsoft.com/office/drawing/2014/main" id="{B8BF13E3-785E-468D-86EC-A85CC7CDAF92}"/>
              </a:ext>
            </a:extLst>
          </p:cNvPr>
          <p:cNvSpPr>
            <a:spLocks noChangeArrowheads="1"/>
          </p:cNvSpPr>
          <p:nvPr/>
        </p:nvSpPr>
        <p:spPr bwMode="auto">
          <a:xfrm>
            <a:off x="409201" y="6146665"/>
            <a:ext cx="4108838"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Correlation heatmap </a:t>
            </a:r>
            <a:r>
              <a:rPr lang="en-US" altLang="en-US" sz="1400" dirty="0">
                <a:solidFill>
                  <a:srgbClr val="000000"/>
                </a:solidFill>
                <a:latin typeface="Gotham Book" pitchFamily="50" charset="0"/>
                <a:cs typeface="Gotham Book" pitchFamily="50" charset="0"/>
              </a:rPr>
              <a:t>to eliminate 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
        <p:nvSpPr>
          <p:cNvPr id="26" name="Rectangle 1">
            <a:extLst>
              <a:ext uri="{FF2B5EF4-FFF2-40B4-BE49-F238E27FC236}">
                <a16:creationId xmlns:a16="http://schemas.microsoft.com/office/drawing/2014/main" id="{4B0F936C-0D77-494E-9FF6-EAF4CCCC9A64}"/>
              </a:ext>
            </a:extLst>
          </p:cNvPr>
          <p:cNvSpPr>
            <a:spLocks noChangeArrowheads="1"/>
          </p:cNvSpPr>
          <p:nvPr/>
        </p:nvSpPr>
        <p:spPr bwMode="auto">
          <a:xfrm>
            <a:off x="6042391" y="5954561"/>
            <a:ext cx="4108838" cy="700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Plotting distribution histogram to eliminate skewed distributed 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Tree>
    <p:extLst>
      <p:ext uri="{BB962C8B-B14F-4D97-AF65-F5344CB8AC3E}">
        <p14:creationId xmlns:p14="http://schemas.microsoft.com/office/powerpoint/2010/main" val="2104500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54230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WORKFLOW</a:t>
            </a:r>
          </a:p>
        </p:txBody>
      </p:sp>
      <p:grpSp>
        <p:nvGrpSpPr>
          <p:cNvPr id="12" name="Group 11">
            <a:extLst>
              <a:ext uri="{FF2B5EF4-FFF2-40B4-BE49-F238E27FC236}">
                <a16:creationId xmlns:a16="http://schemas.microsoft.com/office/drawing/2014/main" id="{912ACD96-A46B-4662-A84B-A6456EBD0021}"/>
              </a:ext>
            </a:extLst>
          </p:cNvPr>
          <p:cNvGrpSpPr/>
          <p:nvPr/>
        </p:nvGrpSpPr>
        <p:grpSpPr>
          <a:xfrm>
            <a:off x="458887" y="2230482"/>
            <a:ext cx="2328763" cy="3957550"/>
            <a:chOff x="331887" y="2232524"/>
            <a:chExt cx="2328763" cy="3957550"/>
          </a:xfrm>
        </p:grpSpPr>
        <p:pic>
          <p:nvPicPr>
            <p:cNvPr id="5122" name="Picture 2" descr="Image result for cleaning">
              <a:extLst>
                <a:ext uri="{FF2B5EF4-FFF2-40B4-BE49-F238E27FC236}">
                  <a16:creationId xmlns:a16="http://schemas.microsoft.com/office/drawing/2014/main" id="{30DEFB86-ACD0-45B2-87B9-5320ECFCAE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9" r="32487"/>
            <a:stretch/>
          </p:blipFill>
          <p:spPr bwMode="auto">
            <a:xfrm>
              <a:off x="412749" y="2232524"/>
              <a:ext cx="1939426" cy="1939426"/>
            </a:xfrm>
            <a:prstGeom prst="ellipse">
              <a:avLst/>
            </a:prstGeom>
            <a:noFill/>
            <a:extLst>
              <a:ext uri="{909E8E84-426E-40DD-AFC4-6F175D3DCCD1}">
                <a14:hiddenFill xmlns:a14="http://schemas.microsoft.com/office/drawing/2010/main">
                  <a:solidFill>
                    <a:srgbClr val="FFFFFF"/>
                  </a:solidFill>
                </a14:hiddenFill>
              </a:ext>
            </a:extLst>
          </p:spPr>
        </p:pic>
        <p:sp>
          <p:nvSpPr>
            <p:cNvPr id="46" name="Rectangle 1">
              <a:extLst>
                <a:ext uri="{FF2B5EF4-FFF2-40B4-BE49-F238E27FC236}">
                  <a16:creationId xmlns:a16="http://schemas.microsoft.com/office/drawing/2014/main" id="{423C7E3D-EE62-4785-8360-6F7EE9B97962}"/>
                </a:ext>
              </a:extLst>
            </p:cNvPr>
            <p:cNvSpPr>
              <a:spLocks noChangeArrowheads="1"/>
            </p:cNvSpPr>
            <p:nvPr/>
          </p:nvSpPr>
          <p:spPr bwMode="auto">
            <a:xfrm>
              <a:off x="331887" y="4321643"/>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ld" panose="02000803030000020004" pitchFamily="2" charset="0"/>
                  <a:cs typeface="Gotham Book" pitchFamily="50" charset="0"/>
                </a:rPr>
                <a:t>Data Cleaning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7" name="Rectangle 1">
              <a:extLst>
                <a:ext uri="{FF2B5EF4-FFF2-40B4-BE49-F238E27FC236}">
                  <a16:creationId xmlns:a16="http://schemas.microsoft.com/office/drawing/2014/main" id="{C8D31604-0453-4FFF-B73E-693406A04BA7}"/>
                </a:ext>
              </a:extLst>
            </p:cNvPr>
            <p:cNvSpPr>
              <a:spLocks noChangeArrowheads="1"/>
            </p:cNvSpPr>
            <p:nvPr/>
          </p:nvSpPr>
          <p:spPr bwMode="auto">
            <a:xfrm>
              <a:off x="331887" y="4842782"/>
              <a:ext cx="2328763" cy="134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Null handling</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Combine/remove </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Outlier removal</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EDA</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11" name="Group 10">
            <a:extLst>
              <a:ext uri="{FF2B5EF4-FFF2-40B4-BE49-F238E27FC236}">
                <a16:creationId xmlns:a16="http://schemas.microsoft.com/office/drawing/2014/main" id="{EEA24288-1159-41C1-B728-D03401B6AB70}"/>
              </a:ext>
            </a:extLst>
          </p:cNvPr>
          <p:cNvGrpSpPr/>
          <p:nvPr/>
        </p:nvGrpSpPr>
        <p:grpSpPr>
          <a:xfrm>
            <a:off x="3388355" y="2230482"/>
            <a:ext cx="2328763" cy="3959592"/>
            <a:chOff x="3269333" y="2230482"/>
            <a:chExt cx="2328763" cy="3959592"/>
          </a:xfrm>
        </p:grpSpPr>
        <p:pic>
          <p:nvPicPr>
            <p:cNvPr id="5124" name="Picture 4" descr="Related image">
              <a:extLst>
                <a:ext uri="{FF2B5EF4-FFF2-40B4-BE49-F238E27FC236}">
                  <a16:creationId xmlns:a16="http://schemas.microsoft.com/office/drawing/2014/main" id="{B4EC9AB1-4090-4AB9-9BB6-9FC79F608D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891" r="21891"/>
            <a:stretch/>
          </p:blipFill>
          <p:spPr bwMode="auto">
            <a:xfrm>
              <a:off x="3381345" y="2230482"/>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48" name="Rectangle 1">
              <a:extLst>
                <a:ext uri="{FF2B5EF4-FFF2-40B4-BE49-F238E27FC236}">
                  <a16:creationId xmlns:a16="http://schemas.microsoft.com/office/drawing/2014/main" id="{4D200B09-38BD-477A-A961-E0406494B9AB}"/>
                </a:ext>
              </a:extLst>
            </p:cNvPr>
            <p:cNvSpPr>
              <a:spLocks noChangeArrowheads="1"/>
            </p:cNvSpPr>
            <p:nvPr/>
          </p:nvSpPr>
          <p:spPr bwMode="auto">
            <a:xfrm>
              <a:off x="3269333" y="4321642"/>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One-Hot Encoding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9" name="Rectangle 1">
              <a:extLst>
                <a:ext uri="{FF2B5EF4-FFF2-40B4-BE49-F238E27FC236}">
                  <a16:creationId xmlns:a16="http://schemas.microsoft.com/office/drawing/2014/main" id="{09FC5681-CED4-45C7-A644-EF84C9C96A77}"/>
                </a:ext>
              </a:extLst>
            </p:cNvPr>
            <p:cNvSpPr>
              <a:spLocks noChangeArrowheads="1"/>
            </p:cNvSpPr>
            <p:nvPr/>
          </p:nvSpPr>
          <p:spPr bwMode="auto">
            <a:xfrm>
              <a:off x="3269333" y="4842782"/>
              <a:ext cx="2328763" cy="134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Encode category variable</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Ensure same shape for Train &amp; Test</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10" name="Group 9">
            <a:extLst>
              <a:ext uri="{FF2B5EF4-FFF2-40B4-BE49-F238E27FC236}">
                <a16:creationId xmlns:a16="http://schemas.microsoft.com/office/drawing/2014/main" id="{58C19C94-F175-461A-A54B-993EE160445C}"/>
              </a:ext>
            </a:extLst>
          </p:cNvPr>
          <p:cNvGrpSpPr/>
          <p:nvPr/>
        </p:nvGrpSpPr>
        <p:grpSpPr>
          <a:xfrm>
            <a:off x="6317823" y="2230482"/>
            <a:ext cx="2328763" cy="3311219"/>
            <a:chOff x="6182844" y="2231550"/>
            <a:chExt cx="2328763" cy="3311219"/>
          </a:xfrm>
        </p:grpSpPr>
        <p:pic>
          <p:nvPicPr>
            <p:cNvPr id="5126" name="Picture 6" descr="Image result for features">
              <a:extLst>
                <a:ext uri="{FF2B5EF4-FFF2-40B4-BE49-F238E27FC236}">
                  <a16:creationId xmlns:a16="http://schemas.microsoft.com/office/drawing/2014/main" id="{505B7A62-AA9B-44AE-A1C2-A751CD53CC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000" r="20000"/>
            <a:stretch/>
          </p:blipFill>
          <p:spPr bwMode="auto">
            <a:xfrm>
              <a:off x="6182844" y="2231550"/>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50" name="Rectangle 1">
              <a:extLst>
                <a:ext uri="{FF2B5EF4-FFF2-40B4-BE49-F238E27FC236}">
                  <a16:creationId xmlns:a16="http://schemas.microsoft.com/office/drawing/2014/main" id="{7675998D-3495-4368-AC79-113E54D0E316}"/>
                </a:ext>
              </a:extLst>
            </p:cNvPr>
            <p:cNvSpPr>
              <a:spLocks noChangeArrowheads="1"/>
            </p:cNvSpPr>
            <p:nvPr/>
          </p:nvSpPr>
          <p:spPr bwMode="auto">
            <a:xfrm>
              <a:off x="6182844" y="432066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Feature Engineering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51" name="Rectangle 1">
              <a:extLst>
                <a:ext uri="{FF2B5EF4-FFF2-40B4-BE49-F238E27FC236}">
                  <a16:creationId xmlns:a16="http://schemas.microsoft.com/office/drawing/2014/main" id="{8D227A40-71AC-4622-BA7C-D6FC7FC10149}"/>
                </a:ext>
              </a:extLst>
            </p:cNvPr>
            <p:cNvSpPr>
              <a:spLocks noChangeArrowheads="1"/>
            </p:cNvSpPr>
            <p:nvPr/>
          </p:nvSpPr>
          <p:spPr bwMode="auto">
            <a:xfrm>
              <a:off x="6182844" y="4841808"/>
              <a:ext cx="2328763" cy="700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Lasso Selection</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30 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8" name="Group 7">
            <a:extLst>
              <a:ext uri="{FF2B5EF4-FFF2-40B4-BE49-F238E27FC236}">
                <a16:creationId xmlns:a16="http://schemas.microsoft.com/office/drawing/2014/main" id="{E7623232-3C9B-461B-BA58-5719D3B8C3B1}"/>
              </a:ext>
            </a:extLst>
          </p:cNvPr>
          <p:cNvGrpSpPr/>
          <p:nvPr/>
        </p:nvGrpSpPr>
        <p:grpSpPr>
          <a:xfrm>
            <a:off x="9247291" y="2230482"/>
            <a:ext cx="2658960" cy="3578588"/>
            <a:chOff x="9120291" y="2237900"/>
            <a:chExt cx="2658960" cy="3578588"/>
          </a:xfrm>
        </p:grpSpPr>
        <p:pic>
          <p:nvPicPr>
            <p:cNvPr id="5128" name="Picture 8" descr="Image result for graphical modelling">
              <a:extLst>
                <a:ext uri="{FF2B5EF4-FFF2-40B4-BE49-F238E27FC236}">
                  <a16:creationId xmlns:a16="http://schemas.microsoft.com/office/drawing/2014/main" id="{3C452747-342A-48CC-BD0B-5C77E296F29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918" r="9918"/>
            <a:stretch/>
          </p:blipFill>
          <p:spPr bwMode="auto">
            <a:xfrm>
              <a:off x="9291363" y="2237900"/>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52" name="Rectangle 1">
              <a:extLst>
                <a:ext uri="{FF2B5EF4-FFF2-40B4-BE49-F238E27FC236}">
                  <a16:creationId xmlns:a16="http://schemas.microsoft.com/office/drawing/2014/main" id="{04B8EDE0-5251-40B7-A6E0-1EEF4AEBB71D}"/>
                </a:ext>
              </a:extLst>
            </p:cNvPr>
            <p:cNvSpPr>
              <a:spLocks noChangeArrowheads="1"/>
            </p:cNvSpPr>
            <p:nvPr/>
          </p:nvSpPr>
          <p:spPr bwMode="auto">
            <a:xfrm>
              <a:off x="9120291" y="4327019"/>
              <a:ext cx="2597745" cy="36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Modeling &amp; Prediction</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53" name="Rectangle 1">
              <a:extLst>
                <a:ext uri="{FF2B5EF4-FFF2-40B4-BE49-F238E27FC236}">
                  <a16:creationId xmlns:a16="http://schemas.microsoft.com/office/drawing/2014/main" id="{77CFE75D-390D-43F6-A9B8-EAC17A90A534}"/>
                </a:ext>
              </a:extLst>
            </p:cNvPr>
            <p:cNvSpPr>
              <a:spLocks noChangeArrowheads="1"/>
            </p:cNvSpPr>
            <p:nvPr/>
          </p:nvSpPr>
          <p:spPr bwMode="auto">
            <a:xfrm>
              <a:off x="9450488" y="4792361"/>
              <a:ext cx="2328763" cy="1024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4 model: LR, Lasso, Ridge, Elastic</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Predict with LR</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cxnSp>
        <p:nvCxnSpPr>
          <p:cNvPr id="14" name="Straight Arrow Connector 13">
            <a:extLst>
              <a:ext uri="{FF2B5EF4-FFF2-40B4-BE49-F238E27FC236}">
                <a16:creationId xmlns:a16="http://schemas.microsoft.com/office/drawing/2014/main" id="{A07247D4-7F35-4922-A3C9-5C6B1D9C3305}"/>
              </a:ext>
            </a:extLst>
          </p:cNvPr>
          <p:cNvCxnSpPr/>
          <p:nvPr/>
        </p:nvCxnSpPr>
        <p:spPr>
          <a:xfrm>
            <a:off x="539749" y="6540500"/>
            <a:ext cx="11160000" cy="0"/>
          </a:xfrm>
          <a:prstGeom prst="straightConnector1">
            <a:avLst/>
          </a:prstGeom>
          <a:ln w="76200">
            <a:solidFill>
              <a:srgbClr val="54B94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1942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1077575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FEATURES ENGINEERING</a:t>
            </a:r>
          </a:p>
        </p:txBody>
      </p:sp>
      <p:sp>
        <p:nvSpPr>
          <p:cNvPr id="25" name="Rectangle 1">
            <a:extLst>
              <a:ext uri="{FF2B5EF4-FFF2-40B4-BE49-F238E27FC236}">
                <a16:creationId xmlns:a16="http://schemas.microsoft.com/office/drawing/2014/main" id="{B8BF13E3-785E-468D-86EC-A85CC7CDAF92}"/>
              </a:ext>
            </a:extLst>
          </p:cNvPr>
          <p:cNvSpPr>
            <a:spLocks noChangeArrowheads="1"/>
          </p:cNvSpPr>
          <p:nvPr/>
        </p:nvSpPr>
        <p:spPr bwMode="auto">
          <a:xfrm>
            <a:off x="1828800" y="6210423"/>
            <a:ext cx="9232119" cy="418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600" b="0" i="0" u="none" strike="noStrike" cap="none" normalizeH="0" baseline="0" dirty="0">
                <a:ln>
                  <a:noFill/>
                </a:ln>
                <a:solidFill>
                  <a:srgbClr val="000000"/>
                </a:solidFill>
                <a:effectLst/>
                <a:latin typeface="Gotham Book" pitchFamily="50" charset="0"/>
                <a:cs typeface="Gotham Book" pitchFamily="50" charset="0"/>
              </a:rPr>
              <a:t>Using Lasso to select top 15 +</a:t>
            </a:r>
            <a:r>
              <a:rPr kumimoji="0" lang="en-US" altLang="en-US" sz="1600" b="0" i="0" u="none" strike="noStrike" cap="none" normalizeH="0" baseline="0" dirty="0" err="1">
                <a:ln>
                  <a:noFill/>
                </a:ln>
                <a:solidFill>
                  <a:srgbClr val="000000"/>
                </a:solidFill>
                <a:effectLst/>
                <a:latin typeface="Gotham Book" pitchFamily="50" charset="0"/>
                <a:cs typeface="Gotham Book" pitchFamily="50" charset="0"/>
              </a:rPr>
              <a:t>ve</a:t>
            </a:r>
            <a:r>
              <a:rPr kumimoji="0" lang="en-US" altLang="en-US" sz="1600" b="0" i="0" u="none" strike="noStrike" cap="none" normalizeH="0" baseline="0" dirty="0">
                <a:ln>
                  <a:noFill/>
                </a:ln>
                <a:solidFill>
                  <a:srgbClr val="000000"/>
                </a:solidFill>
                <a:effectLst/>
                <a:latin typeface="Gotham Book" pitchFamily="50" charset="0"/>
                <a:cs typeface="Gotham Book" pitchFamily="50" charset="0"/>
              </a:rPr>
              <a:t> &amp; -</a:t>
            </a:r>
            <a:r>
              <a:rPr kumimoji="0" lang="en-US" altLang="en-US" sz="1600" b="0" i="0" u="none" strike="noStrike" cap="none" normalizeH="0" baseline="0" dirty="0" err="1">
                <a:ln>
                  <a:noFill/>
                </a:ln>
                <a:solidFill>
                  <a:srgbClr val="000000"/>
                </a:solidFill>
                <a:effectLst/>
                <a:latin typeface="Gotham Book" pitchFamily="50" charset="0"/>
                <a:cs typeface="Gotham Book" pitchFamily="50" charset="0"/>
              </a:rPr>
              <a:t>ve</a:t>
            </a:r>
            <a:r>
              <a:rPr kumimoji="0" lang="en-US" altLang="en-US" sz="1600" b="0" i="0" u="none" strike="noStrike" cap="none" normalizeH="0" baseline="0" dirty="0">
                <a:ln>
                  <a:noFill/>
                </a:ln>
                <a:solidFill>
                  <a:srgbClr val="000000"/>
                </a:solidFill>
                <a:effectLst/>
                <a:latin typeface="Gotham Book" pitchFamily="50" charset="0"/>
                <a:cs typeface="Gotham Book" pitchFamily="50" charset="0"/>
              </a:rPr>
              <a:t> coefficients as final variables for model selection</a:t>
            </a:r>
            <a:endParaRPr kumimoji="0" lang="en-US" altLang="en-US" sz="1600" b="0" i="0" u="none" strike="noStrike" cap="none" normalizeH="0" baseline="0" dirty="0">
              <a:ln>
                <a:noFill/>
              </a:ln>
              <a:solidFill>
                <a:schemeClr val="tx1"/>
              </a:solidFill>
              <a:effectLst/>
              <a:latin typeface="Gotham Book" pitchFamily="50" charset="0"/>
              <a:cs typeface="Gotham Book" pitchFamily="50" charset="0"/>
            </a:endParaRPr>
          </a:p>
        </p:txBody>
      </p:sp>
      <p:pic>
        <p:nvPicPr>
          <p:cNvPr id="10" name="Picture 9" descr="A close up of a logo&#10;&#10;Description automatically generated">
            <a:extLst>
              <a:ext uri="{FF2B5EF4-FFF2-40B4-BE49-F238E27FC236}">
                <a16:creationId xmlns:a16="http://schemas.microsoft.com/office/drawing/2014/main" id="{C2908F1F-7985-45DB-A644-B4DA8A8BE728}"/>
              </a:ext>
            </a:extLst>
          </p:cNvPr>
          <p:cNvPicPr>
            <a:picLocks noChangeAspect="1"/>
          </p:cNvPicPr>
          <p:nvPr/>
        </p:nvPicPr>
        <p:blipFill rotWithShape="1">
          <a:blip r:embed="rId3">
            <a:extLst>
              <a:ext uri="{28A0092B-C50C-407E-A947-70E740481C1C}">
                <a14:useLocalDpi xmlns:a14="http://schemas.microsoft.com/office/drawing/2010/main" val="0"/>
              </a:ext>
            </a:extLst>
          </a:blip>
          <a:srcRect l="2945" t="8842" r="7240" b="7415"/>
          <a:stretch/>
        </p:blipFill>
        <p:spPr>
          <a:xfrm>
            <a:off x="1619599" y="1808989"/>
            <a:ext cx="9441320" cy="4401434"/>
          </a:xfrm>
          <a:prstGeom prst="rect">
            <a:avLst/>
          </a:prstGeom>
        </p:spPr>
      </p:pic>
    </p:spTree>
    <p:extLst>
      <p:ext uri="{BB962C8B-B14F-4D97-AF65-F5344CB8AC3E}">
        <p14:creationId xmlns:p14="http://schemas.microsoft.com/office/powerpoint/2010/main" val="1468967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TotalTime>
  <Words>549</Words>
  <Application>Microsoft Office PowerPoint</Application>
  <PresentationFormat>Widescreen</PresentationFormat>
  <Paragraphs>144</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Gotham Black</vt:lpstr>
      <vt:lpstr>Gotham Bold</vt:lpstr>
      <vt:lpstr>Gotham Book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Boon Jun</dc:creator>
  <cp:lastModifiedBy>Boon Jun</cp:lastModifiedBy>
  <cp:revision>16</cp:revision>
  <dcterms:created xsi:type="dcterms:W3CDTF">2020-01-16T14:03:40Z</dcterms:created>
  <dcterms:modified xsi:type="dcterms:W3CDTF">2020-01-17T06:55:57Z</dcterms:modified>
</cp:coreProperties>
</file>